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91" r:id="rId4"/>
    <p:sldId id="292" r:id="rId5"/>
    <p:sldId id="293" r:id="rId6"/>
    <p:sldId id="294" r:id="rId7"/>
    <p:sldId id="299" r:id="rId8"/>
    <p:sldId id="297" r:id="rId9"/>
    <p:sldId id="300" r:id="rId10"/>
    <p:sldId id="301" r:id="rId11"/>
    <p:sldId id="302" r:id="rId12"/>
    <p:sldId id="303" r:id="rId13"/>
    <p:sldId id="304" r:id="rId14"/>
    <p:sldId id="306" r:id="rId15"/>
    <p:sldId id="307" r:id="rId16"/>
    <p:sldId id="308" r:id="rId17"/>
    <p:sldId id="309" r:id="rId18"/>
    <p:sldId id="311" r:id="rId19"/>
    <p:sldId id="310" r:id="rId20"/>
    <p:sldId id="312" r:id="rId21"/>
    <p:sldId id="313" r:id="rId22"/>
    <p:sldId id="314" r:id="rId23"/>
    <p:sldId id="315" r:id="rId24"/>
    <p:sldId id="316" r:id="rId25"/>
    <p:sldId id="290" r:id="rId2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2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889799-77A5-49AF-A51C-18997A9C9E2C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bg-BG"/>
        </a:p>
      </dgm:t>
    </dgm:pt>
    <dgm:pt modelId="{57184A28-BCE5-4121-924B-C58DFF68978B}">
      <dgm:prSet phldrT="[Текст]" custT="1"/>
      <dgm:spPr/>
      <dgm:t>
        <a:bodyPr/>
        <a:lstStyle/>
        <a:p>
          <a:r>
            <a:rPr lang="bg-BG" sz="1600" dirty="0"/>
            <a:t>Подобряване на условията на живот </a:t>
          </a:r>
        </a:p>
      </dgm:t>
    </dgm:pt>
    <dgm:pt modelId="{97C879F8-75B4-4C14-A7B6-41B08275E137}" type="parTrans" cxnId="{3E1AD3BA-ACCB-4051-AE22-9810BF343D22}">
      <dgm:prSet/>
      <dgm:spPr/>
      <dgm:t>
        <a:bodyPr/>
        <a:lstStyle/>
        <a:p>
          <a:endParaRPr lang="bg-BG"/>
        </a:p>
      </dgm:t>
    </dgm:pt>
    <dgm:pt modelId="{4A47ED64-A45F-4408-9B15-880EDA15CD62}" type="sibTrans" cxnId="{3E1AD3BA-ACCB-4051-AE22-9810BF343D22}">
      <dgm:prSet/>
      <dgm:spPr/>
      <dgm:t>
        <a:bodyPr/>
        <a:lstStyle/>
        <a:p>
          <a:endParaRPr lang="bg-BG"/>
        </a:p>
      </dgm:t>
    </dgm:pt>
    <dgm:pt modelId="{AEEACE84-CD98-46DE-9592-154D5CA42652}">
      <dgm:prSet phldrT="[Текст]" custT="1"/>
      <dgm:spPr/>
      <dgm:t>
        <a:bodyPr/>
        <a:lstStyle/>
        <a:p>
          <a:r>
            <a:rPr lang="bg-BG" sz="1600" dirty="0"/>
            <a:t>Подкрепа за териториалната идентичност</a:t>
          </a:r>
          <a:r>
            <a:rPr lang="ru-RU" sz="1600" dirty="0"/>
            <a:t>, маркетинг и марки на база на специфичния териториален потенциал и продукти от местен характер</a:t>
          </a:r>
          <a:endParaRPr lang="bg-BG" sz="1600" dirty="0"/>
        </a:p>
      </dgm:t>
    </dgm:pt>
    <dgm:pt modelId="{6ED429AB-0329-417C-85CE-B421D6B62518}" type="parTrans" cxnId="{4ADAAEF5-FE94-48CA-94D6-89CB76BE8912}">
      <dgm:prSet/>
      <dgm:spPr/>
      <dgm:t>
        <a:bodyPr/>
        <a:lstStyle/>
        <a:p>
          <a:endParaRPr lang="bg-BG"/>
        </a:p>
      </dgm:t>
    </dgm:pt>
    <dgm:pt modelId="{207597A7-FB7C-4D44-A712-3244B6C384FF}" type="sibTrans" cxnId="{4ADAAEF5-FE94-48CA-94D6-89CB76BE8912}">
      <dgm:prSet/>
      <dgm:spPr/>
      <dgm:t>
        <a:bodyPr/>
        <a:lstStyle/>
        <a:p>
          <a:endParaRPr lang="bg-BG"/>
        </a:p>
      </dgm:t>
    </dgm:pt>
    <dgm:pt modelId="{BCD109AC-F0AB-4DE1-A2AB-8EAE5C8AA39E}">
      <dgm:prSet phldrT="[Текст]" custT="1"/>
      <dgm:spPr/>
      <dgm:t>
        <a:bodyPr/>
        <a:lstStyle/>
        <a:p>
          <a:r>
            <a:rPr lang="bg-BG" sz="1600" dirty="0"/>
            <a:t>Повишаване на конкурентоспособността на местните икономики и възможности за създаване на местен бизнес, включително чрез диверсификация и подкрепа за алтернативни дейности </a:t>
          </a:r>
        </a:p>
      </dgm:t>
    </dgm:pt>
    <dgm:pt modelId="{456EBDAB-5ED7-4BA3-84D2-5FA3FBDE555F}" type="parTrans" cxnId="{D9A1A314-B3B9-49BE-A053-DEBCFED440B8}">
      <dgm:prSet/>
      <dgm:spPr/>
      <dgm:t>
        <a:bodyPr/>
        <a:lstStyle/>
        <a:p>
          <a:endParaRPr lang="bg-BG"/>
        </a:p>
      </dgm:t>
    </dgm:pt>
    <dgm:pt modelId="{ABE787B2-E3D1-485C-BDF0-5C0DD0AC9115}" type="sibTrans" cxnId="{D9A1A314-B3B9-49BE-A053-DEBCFED440B8}">
      <dgm:prSet/>
      <dgm:spPr/>
      <dgm:t>
        <a:bodyPr/>
        <a:lstStyle/>
        <a:p>
          <a:endParaRPr lang="bg-BG"/>
        </a:p>
      </dgm:t>
    </dgm:pt>
    <dgm:pt modelId="{7229B990-F716-45CA-945B-69A8994EC4AC}">
      <dgm:prSet custT="1"/>
      <dgm:spPr/>
      <dgm:t>
        <a:bodyPr/>
        <a:lstStyle/>
        <a:p>
          <a:r>
            <a:rPr lang="bg-BG" sz="1600" dirty="0">
              <a:effectLst/>
              <a:latin typeface="Century Gothic" panose="020B0502020202020204" pitchFamily="34" charset="0"/>
              <a:ea typeface="SimSun" panose="02010600030101010101" pitchFamily="2" charset="-122"/>
              <a:cs typeface="Mangal" panose="02040503050203030202" pitchFamily="18" charset="0"/>
            </a:rPr>
            <a:t>Създаване на динамична жизнена среда и подобряване качеството на живот чрез развитие на хоризонтални и междусекторни партньорства и взаимодействие за инициативи от общ интерес, както и на практики и модели за добро управление и участие на заинтересованите страни в развитието на територията, като основа за териториално развитие</a:t>
          </a:r>
          <a:endParaRPr lang="bg-BG" sz="1600" dirty="0">
            <a:latin typeface="Century Gothic" panose="020B0502020202020204" pitchFamily="34" charset="0"/>
          </a:endParaRPr>
        </a:p>
      </dgm:t>
    </dgm:pt>
    <dgm:pt modelId="{97E3F138-0D72-4310-B8E2-39D98ADEFA24}" type="parTrans" cxnId="{997ADBA7-7744-4C5B-9A4D-AFDB446351E4}">
      <dgm:prSet/>
      <dgm:spPr/>
      <dgm:t>
        <a:bodyPr/>
        <a:lstStyle/>
        <a:p>
          <a:endParaRPr lang="bg-BG"/>
        </a:p>
      </dgm:t>
    </dgm:pt>
    <dgm:pt modelId="{1F3DC7A5-0A1E-405A-9049-3CEE8F60C48F}" type="sibTrans" cxnId="{997ADBA7-7744-4C5B-9A4D-AFDB446351E4}">
      <dgm:prSet/>
      <dgm:spPr/>
      <dgm:t>
        <a:bodyPr/>
        <a:lstStyle/>
        <a:p>
          <a:endParaRPr lang="bg-BG"/>
        </a:p>
      </dgm:t>
    </dgm:pt>
    <dgm:pt modelId="{0C8BEBAC-7B57-40F9-9503-E02270CC3077}" type="pres">
      <dgm:prSet presAssocID="{E3889799-77A5-49AF-A51C-18997A9C9E2C}" presName="linear" presStyleCnt="0">
        <dgm:presLayoutVars>
          <dgm:dir/>
          <dgm:animLvl val="lvl"/>
          <dgm:resizeHandles val="exact"/>
        </dgm:presLayoutVars>
      </dgm:prSet>
      <dgm:spPr/>
    </dgm:pt>
    <dgm:pt modelId="{03F33620-3963-4962-B20E-B42DD9D6CC49}" type="pres">
      <dgm:prSet presAssocID="{57184A28-BCE5-4121-924B-C58DFF68978B}" presName="parentLin" presStyleCnt="0"/>
      <dgm:spPr/>
    </dgm:pt>
    <dgm:pt modelId="{2738CCF0-423E-4F9B-A93F-645A14DFE787}" type="pres">
      <dgm:prSet presAssocID="{57184A28-BCE5-4121-924B-C58DFF68978B}" presName="parentLeftMargin" presStyleLbl="node1" presStyleIdx="0" presStyleCnt="4"/>
      <dgm:spPr/>
    </dgm:pt>
    <dgm:pt modelId="{579355D0-D43E-4409-A9D5-50D88F8674E5}" type="pres">
      <dgm:prSet presAssocID="{57184A28-BCE5-4121-924B-C58DFF68978B}" presName="parentText" presStyleLbl="node1" presStyleIdx="0" presStyleCnt="4" custScaleX="142857">
        <dgm:presLayoutVars>
          <dgm:chMax val="0"/>
          <dgm:bulletEnabled val="1"/>
        </dgm:presLayoutVars>
      </dgm:prSet>
      <dgm:spPr/>
    </dgm:pt>
    <dgm:pt modelId="{2E07E174-0836-4413-BDE2-6994C5E10944}" type="pres">
      <dgm:prSet presAssocID="{57184A28-BCE5-4121-924B-C58DFF68978B}" presName="negativeSpace" presStyleCnt="0"/>
      <dgm:spPr/>
    </dgm:pt>
    <dgm:pt modelId="{19207B24-26BC-4AB9-A993-6F0D435DC957}" type="pres">
      <dgm:prSet presAssocID="{57184A28-BCE5-4121-924B-C58DFF68978B}" presName="childText" presStyleLbl="conFgAcc1" presStyleIdx="0" presStyleCnt="4">
        <dgm:presLayoutVars>
          <dgm:bulletEnabled val="1"/>
        </dgm:presLayoutVars>
      </dgm:prSet>
      <dgm:spPr/>
    </dgm:pt>
    <dgm:pt modelId="{D94F5014-70A3-4130-97FA-55AEBECEFC5D}" type="pres">
      <dgm:prSet presAssocID="{4A47ED64-A45F-4408-9B15-880EDA15CD62}" presName="spaceBetweenRectangles" presStyleCnt="0"/>
      <dgm:spPr/>
    </dgm:pt>
    <dgm:pt modelId="{4C470F08-18BA-4E29-B6FF-4A6DAC4D7D91}" type="pres">
      <dgm:prSet presAssocID="{7229B990-F716-45CA-945B-69A8994EC4AC}" presName="parentLin" presStyleCnt="0"/>
      <dgm:spPr/>
    </dgm:pt>
    <dgm:pt modelId="{CFD547FA-161D-402B-A88A-BAA325E684EB}" type="pres">
      <dgm:prSet presAssocID="{7229B990-F716-45CA-945B-69A8994EC4AC}" presName="parentLeftMargin" presStyleLbl="node1" presStyleIdx="0" presStyleCnt="4"/>
      <dgm:spPr/>
    </dgm:pt>
    <dgm:pt modelId="{3704FC7F-69CE-4E36-A1F2-ED9BCABCD6D1}" type="pres">
      <dgm:prSet presAssocID="{7229B990-F716-45CA-945B-69A8994EC4AC}" presName="parentText" presStyleLbl="node1" presStyleIdx="1" presStyleCnt="4" custScaleX="142997" custScaleY="412895">
        <dgm:presLayoutVars>
          <dgm:chMax val="0"/>
          <dgm:bulletEnabled val="1"/>
        </dgm:presLayoutVars>
      </dgm:prSet>
      <dgm:spPr/>
    </dgm:pt>
    <dgm:pt modelId="{7A911413-F3BB-47C8-B368-06203A65F555}" type="pres">
      <dgm:prSet presAssocID="{7229B990-F716-45CA-945B-69A8994EC4AC}" presName="negativeSpace" presStyleCnt="0"/>
      <dgm:spPr/>
    </dgm:pt>
    <dgm:pt modelId="{41FBAC19-42D0-4924-AA1B-11555BED9442}" type="pres">
      <dgm:prSet presAssocID="{7229B990-F716-45CA-945B-69A8994EC4AC}" presName="childText" presStyleLbl="conFgAcc1" presStyleIdx="1" presStyleCnt="4">
        <dgm:presLayoutVars>
          <dgm:bulletEnabled val="1"/>
        </dgm:presLayoutVars>
      </dgm:prSet>
      <dgm:spPr/>
    </dgm:pt>
    <dgm:pt modelId="{41D11002-7830-45A0-9E14-2AF0D76EB4FA}" type="pres">
      <dgm:prSet presAssocID="{1F3DC7A5-0A1E-405A-9049-3CEE8F60C48F}" presName="spaceBetweenRectangles" presStyleCnt="0"/>
      <dgm:spPr/>
    </dgm:pt>
    <dgm:pt modelId="{A6FA83A0-056C-4F2C-9FDD-667C2253881B}" type="pres">
      <dgm:prSet presAssocID="{AEEACE84-CD98-46DE-9592-154D5CA42652}" presName="parentLin" presStyleCnt="0"/>
      <dgm:spPr/>
    </dgm:pt>
    <dgm:pt modelId="{A3573A32-BCB7-4A43-B907-E2C4A9EFB248}" type="pres">
      <dgm:prSet presAssocID="{AEEACE84-CD98-46DE-9592-154D5CA42652}" presName="parentLeftMargin" presStyleLbl="node1" presStyleIdx="1" presStyleCnt="4"/>
      <dgm:spPr/>
    </dgm:pt>
    <dgm:pt modelId="{9AC0FE9C-7322-49F4-BA10-02D76F2751C9}" type="pres">
      <dgm:prSet presAssocID="{AEEACE84-CD98-46DE-9592-154D5CA42652}" presName="parentText" presStyleLbl="node1" presStyleIdx="2" presStyleCnt="4" custScaleX="143601" custScaleY="199082">
        <dgm:presLayoutVars>
          <dgm:chMax val="0"/>
          <dgm:bulletEnabled val="1"/>
        </dgm:presLayoutVars>
      </dgm:prSet>
      <dgm:spPr/>
    </dgm:pt>
    <dgm:pt modelId="{4D6FD59C-1A86-4415-808A-EC8172600826}" type="pres">
      <dgm:prSet presAssocID="{AEEACE84-CD98-46DE-9592-154D5CA42652}" presName="negativeSpace" presStyleCnt="0"/>
      <dgm:spPr/>
    </dgm:pt>
    <dgm:pt modelId="{B78A9CB6-2B87-425B-B3F2-9D30F58FD941}" type="pres">
      <dgm:prSet presAssocID="{AEEACE84-CD98-46DE-9592-154D5CA42652}" presName="childText" presStyleLbl="conFgAcc1" presStyleIdx="2" presStyleCnt="4">
        <dgm:presLayoutVars>
          <dgm:bulletEnabled val="1"/>
        </dgm:presLayoutVars>
      </dgm:prSet>
      <dgm:spPr/>
    </dgm:pt>
    <dgm:pt modelId="{1E770494-7E85-45E5-B81A-B2BE818375F9}" type="pres">
      <dgm:prSet presAssocID="{207597A7-FB7C-4D44-A712-3244B6C384FF}" presName="spaceBetweenRectangles" presStyleCnt="0"/>
      <dgm:spPr/>
    </dgm:pt>
    <dgm:pt modelId="{55329F8A-F4EA-43FC-B01D-9E4D97E9158F}" type="pres">
      <dgm:prSet presAssocID="{BCD109AC-F0AB-4DE1-A2AB-8EAE5C8AA39E}" presName="parentLin" presStyleCnt="0"/>
      <dgm:spPr/>
    </dgm:pt>
    <dgm:pt modelId="{FEBA988C-95F3-4304-A5BD-A4C937DC4ED9}" type="pres">
      <dgm:prSet presAssocID="{BCD109AC-F0AB-4DE1-A2AB-8EAE5C8AA39E}" presName="parentLeftMargin" presStyleLbl="node1" presStyleIdx="2" presStyleCnt="4"/>
      <dgm:spPr/>
    </dgm:pt>
    <dgm:pt modelId="{FF8A434B-75D6-4555-848C-87F7C4BEF384}" type="pres">
      <dgm:prSet presAssocID="{BCD109AC-F0AB-4DE1-A2AB-8EAE5C8AA39E}" presName="parentText" presStyleLbl="node1" presStyleIdx="3" presStyleCnt="4" custScaleX="142857" custScaleY="272504">
        <dgm:presLayoutVars>
          <dgm:chMax val="0"/>
          <dgm:bulletEnabled val="1"/>
        </dgm:presLayoutVars>
      </dgm:prSet>
      <dgm:spPr/>
    </dgm:pt>
    <dgm:pt modelId="{273DE036-811E-4196-92A5-389C37015950}" type="pres">
      <dgm:prSet presAssocID="{BCD109AC-F0AB-4DE1-A2AB-8EAE5C8AA39E}" presName="negativeSpace" presStyleCnt="0"/>
      <dgm:spPr/>
    </dgm:pt>
    <dgm:pt modelId="{92DB8102-A5D8-4558-BE6F-3820BCBF5A83}" type="pres">
      <dgm:prSet presAssocID="{BCD109AC-F0AB-4DE1-A2AB-8EAE5C8AA39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9A1A314-B3B9-49BE-A053-DEBCFED440B8}" srcId="{E3889799-77A5-49AF-A51C-18997A9C9E2C}" destId="{BCD109AC-F0AB-4DE1-A2AB-8EAE5C8AA39E}" srcOrd="3" destOrd="0" parTransId="{456EBDAB-5ED7-4BA3-84D2-5FA3FBDE555F}" sibTransId="{ABE787B2-E3D1-485C-BDF0-5C0DD0AC9115}"/>
    <dgm:cxn modelId="{4FF3451D-C022-4C5C-B2D7-A242A1E192A6}" type="presOf" srcId="{E3889799-77A5-49AF-A51C-18997A9C9E2C}" destId="{0C8BEBAC-7B57-40F9-9503-E02270CC3077}" srcOrd="0" destOrd="0" presId="urn:microsoft.com/office/officeart/2005/8/layout/list1"/>
    <dgm:cxn modelId="{DD2A205C-C200-43C0-B37D-302ADB3E99A4}" type="presOf" srcId="{BCD109AC-F0AB-4DE1-A2AB-8EAE5C8AA39E}" destId="{FF8A434B-75D6-4555-848C-87F7C4BEF384}" srcOrd="1" destOrd="0" presId="urn:microsoft.com/office/officeart/2005/8/layout/list1"/>
    <dgm:cxn modelId="{D6562364-A992-4EB9-8D9E-E9645BCCABD8}" type="presOf" srcId="{7229B990-F716-45CA-945B-69A8994EC4AC}" destId="{CFD547FA-161D-402B-A88A-BAA325E684EB}" srcOrd="0" destOrd="0" presId="urn:microsoft.com/office/officeart/2005/8/layout/list1"/>
    <dgm:cxn modelId="{F015BB6B-F5B1-4402-B51D-7EC23FD0592D}" type="presOf" srcId="{AEEACE84-CD98-46DE-9592-154D5CA42652}" destId="{9AC0FE9C-7322-49F4-BA10-02D76F2751C9}" srcOrd="1" destOrd="0" presId="urn:microsoft.com/office/officeart/2005/8/layout/list1"/>
    <dgm:cxn modelId="{9A0A5588-BA7B-4955-94DC-36F175DF5AAC}" type="presOf" srcId="{BCD109AC-F0AB-4DE1-A2AB-8EAE5C8AA39E}" destId="{FEBA988C-95F3-4304-A5BD-A4C937DC4ED9}" srcOrd="0" destOrd="0" presId="urn:microsoft.com/office/officeart/2005/8/layout/list1"/>
    <dgm:cxn modelId="{5113CB99-F094-465D-AA80-2DCA2499B10D}" type="presOf" srcId="{7229B990-F716-45CA-945B-69A8994EC4AC}" destId="{3704FC7F-69CE-4E36-A1F2-ED9BCABCD6D1}" srcOrd="1" destOrd="0" presId="urn:microsoft.com/office/officeart/2005/8/layout/list1"/>
    <dgm:cxn modelId="{997ADBA7-7744-4C5B-9A4D-AFDB446351E4}" srcId="{E3889799-77A5-49AF-A51C-18997A9C9E2C}" destId="{7229B990-F716-45CA-945B-69A8994EC4AC}" srcOrd="1" destOrd="0" parTransId="{97E3F138-0D72-4310-B8E2-39D98ADEFA24}" sibTransId="{1F3DC7A5-0A1E-405A-9049-3CEE8F60C48F}"/>
    <dgm:cxn modelId="{85EAD2AE-14BC-4117-AAA6-0BEBD1DA13FC}" type="presOf" srcId="{AEEACE84-CD98-46DE-9592-154D5CA42652}" destId="{A3573A32-BCB7-4A43-B907-E2C4A9EFB248}" srcOrd="0" destOrd="0" presId="urn:microsoft.com/office/officeart/2005/8/layout/list1"/>
    <dgm:cxn modelId="{D952C4AF-2AD2-4F47-BBAC-871B6D4EBF8F}" type="presOf" srcId="{57184A28-BCE5-4121-924B-C58DFF68978B}" destId="{579355D0-D43E-4409-A9D5-50D88F8674E5}" srcOrd="1" destOrd="0" presId="urn:microsoft.com/office/officeart/2005/8/layout/list1"/>
    <dgm:cxn modelId="{3E1AD3BA-ACCB-4051-AE22-9810BF343D22}" srcId="{E3889799-77A5-49AF-A51C-18997A9C9E2C}" destId="{57184A28-BCE5-4121-924B-C58DFF68978B}" srcOrd="0" destOrd="0" parTransId="{97C879F8-75B4-4C14-A7B6-41B08275E137}" sibTransId="{4A47ED64-A45F-4408-9B15-880EDA15CD62}"/>
    <dgm:cxn modelId="{C73EA2CB-EC1B-45B1-A568-0F5044690F50}" type="presOf" srcId="{57184A28-BCE5-4121-924B-C58DFF68978B}" destId="{2738CCF0-423E-4F9B-A93F-645A14DFE787}" srcOrd="0" destOrd="0" presId="urn:microsoft.com/office/officeart/2005/8/layout/list1"/>
    <dgm:cxn modelId="{4ADAAEF5-FE94-48CA-94D6-89CB76BE8912}" srcId="{E3889799-77A5-49AF-A51C-18997A9C9E2C}" destId="{AEEACE84-CD98-46DE-9592-154D5CA42652}" srcOrd="2" destOrd="0" parTransId="{6ED429AB-0329-417C-85CE-B421D6B62518}" sibTransId="{207597A7-FB7C-4D44-A712-3244B6C384FF}"/>
    <dgm:cxn modelId="{E3BA8D47-0631-49AB-B245-AC83CAEEC5F0}" type="presParOf" srcId="{0C8BEBAC-7B57-40F9-9503-E02270CC3077}" destId="{03F33620-3963-4962-B20E-B42DD9D6CC49}" srcOrd="0" destOrd="0" presId="urn:microsoft.com/office/officeart/2005/8/layout/list1"/>
    <dgm:cxn modelId="{24F64D73-D95F-48C0-ACC5-64D9C1569276}" type="presParOf" srcId="{03F33620-3963-4962-B20E-B42DD9D6CC49}" destId="{2738CCF0-423E-4F9B-A93F-645A14DFE787}" srcOrd="0" destOrd="0" presId="urn:microsoft.com/office/officeart/2005/8/layout/list1"/>
    <dgm:cxn modelId="{E56342DB-17EB-4BE9-8D95-2592D132EBA8}" type="presParOf" srcId="{03F33620-3963-4962-B20E-B42DD9D6CC49}" destId="{579355D0-D43E-4409-A9D5-50D88F8674E5}" srcOrd="1" destOrd="0" presId="urn:microsoft.com/office/officeart/2005/8/layout/list1"/>
    <dgm:cxn modelId="{FB6A39F3-5705-43EF-98B3-3E9B89C8C6A3}" type="presParOf" srcId="{0C8BEBAC-7B57-40F9-9503-E02270CC3077}" destId="{2E07E174-0836-4413-BDE2-6994C5E10944}" srcOrd="1" destOrd="0" presId="urn:microsoft.com/office/officeart/2005/8/layout/list1"/>
    <dgm:cxn modelId="{42298B6F-D810-4130-B45A-FC81CC2235EF}" type="presParOf" srcId="{0C8BEBAC-7B57-40F9-9503-E02270CC3077}" destId="{19207B24-26BC-4AB9-A993-6F0D435DC957}" srcOrd="2" destOrd="0" presId="urn:microsoft.com/office/officeart/2005/8/layout/list1"/>
    <dgm:cxn modelId="{E333063F-61BA-407A-84C1-AD795E089A06}" type="presParOf" srcId="{0C8BEBAC-7B57-40F9-9503-E02270CC3077}" destId="{D94F5014-70A3-4130-97FA-55AEBECEFC5D}" srcOrd="3" destOrd="0" presId="urn:microsoft.com/office/officeart/2005/8/layout/list1"/>
    <dgm:cxn modelId="{6DD5EF42-9465-4D39-9985-E4C24BF02423}" type="presParOf" srcId="{0C8BEBAC-7B57-40F9-9503-E02270CC3077}" destId="{4C470F08-18BA-4E29-B6FF-4A6DAC4D7D91}" srcOrd="4" destOrd="0" presId="urn:microsoft.com/office/officeart/2005/8/layout/list1"/>
    <dgm:cxn modelId="{14208E59-7047-4CAF-957D-4546AA5521C4}" type="presParOf" srcId="{4C470F08-18BA-4E29-B6FF-4A6DAC4D7D91}" destId="{CFD547FA-161D-402B-A88A-BAA325E684EB}" srcOrd="0" destOrd="0" presId="urn:microsoft.com/office/officeart/2005/8/layout/list1"/>
    <dgm:cxn modelId="{7C95FCA6-C548-4FD9-8D1B-0264E07B7C46}" type="presParOf" srcId="{4C470F08-18BA-4E29-B6FF-4A6DAC4D7D91}" destId="{3704FC7F-69CE-4E36-A1F2-ED9BCABCD6D1}" srcOrd="1" destOrd="0" presId="urn:microsoft.com/office/officeart/2005/8/layout/list1"/>
    <dgm:cxn modelId="{E1D94CF2-2D8C-4A15-A304-7B8C75F27A8A}" type="presParOf" srcId="{0C8BEBAC-7B57-40F9-9503-E02270CC3077}" destId="{7A911413-F3BB-47C8-B368-06203A65F555}" srcOrd="5" destOrd="0" presId="urn:microsoft.com/office/officeart/2005/8/layout/list1"/>
    <dgm:cxn modelId="{2C952C7A-59F7-4BEC-B565-507258EC99A2}" type="presParOf" srcId="{0C8BEBAC-7B57-40F9-9503-E02270CC3077}" destId="{41FBAC19-42D0-4924-AA1B-11555BED9442}" srcOrd="6" destOrd="0" presId="urn:microsoft.com/office/officeart/2005/8/layout/list1"/>
    <dgm:cxn modelId="{28058296-FBA0-4A0C-8A92-80C2F47D1273}" type="presParOf" srcId="{0C8BEBAC-7B57-40F9-9503-E02270CC3077}" destId="{41D11002-7830-45A0-9E14-2AF0D76EB4FA}" srcOrd="7" destOrd="0" presId="urn:microsoft.com/office/officeart/2005/8/layout/list1"/>
    <dgm:cxn modelId="{77D935EA-E1FC-404F-B7C2-4B9F8D73ACC4}" type="presParOf" srcId="{0C8BEBAC-7B57-40F9-9503-E02270CC3077}" destId="{A6FA83A0-056C-4F2C-9FDD-667C2253881B}" srcOrd="8" destOrd="0" presId="urn:microsoft.com/office/officeart/2005/8/layout/list1"/>
    <dgm:cxn modelId="{527735F1-586F-4E3E-9D93-B654198F2798}" type="presParOf" srcId="{A6FA83A0-056C-4F2C-9FDD-667C2253881B}" destId="{A3573A32-BCB7-4A43-B907-E2C4A9EFB248}" srcOrd="0" destOrd="0" presId="urn:microsoft.com/office/officeart/2005/8/layout/list1"/>
    <dgm:cxn modelId="{FC1C1BF7-DD3B-42C0-890F-76DEA4BDA6D6}" type="presParOf" srcId="{A6FA83A0-056C-4F2C-9FDD-667C2253881B}" destId="{9AC0FE9C-7322-49F4-BA10-02D76F2751C9}" srcOrd="1" destOrd="0" presId="urn:microsoft.com/office/officeart/2005/8/layout/list1"/>
    <dgm:cxn modelId="{AB184D8E-6985-4EB6-826D-1199B7641575}" type="presParOf" srcId="{0C8BEBAC-7B57-40F9-9503-E02270CC3077}" destId="{4D6FD59C-1A86-4415-808A-EC8172600826}" srcOrd="9" destOrd="0" presId="urn:microsoft.com/office/officeart/2005/8/layout/list1"/>
    <dgm:cxn modelId="{181E4A3B-9611-4463-937E-F4F6AAF084A4}" type="presParOf" srcId="{0C8BEBAC-7B57-40F9-9503-E02270CC3077}" destId="{B78A9CB6-2B87-425B-B3F2-9D30F58FD941}" srcOrd="10" destOrd="0" presId="urn:microsoft.com/office/officeart/2005/8/layout/list1"/>
    <dgm:cxn modelId="{7D521223-C7DA-4380-8BBB-E42AE2EDAA4B}" type="presParOf" srcId="{0C8BEBAC-7B57-40F9-9503-E02270CC3077}" destId="{1E770494-7E85-45E5-B81A-B2BE818375F9}" srcOrd="11" destOrd="0" presId="urn:microsoft.com/office/officeart/2005/8/layout/list1"/>
    <dgm:cxn modelId="{D39A6D10-4F94-4DBB-A999-FD24A89C4637}" type="presParOf" srcId="{0C8BEBAC-7B57-40F9-9503-E02270CC3077}" destId="{55329F8A-F4EA-43FC-B01D-9E4D97E9158F}" srcOrd="12" destOrd="0" presId="urn:microsoft.com/office/officeart/2005/8/layout/list1"/>
    <dgm:cxn modelId="{40D9CE6E-5B55-42EF-B761-8A57769617BA}" type="presParOf" srcId="{55329F8A-F4EA-43FC-B01D-9E4D97E9158F}" destId="{FEBA988C-95F3-4304-A5BD-A4C937DC4ED9}" srcOrd="0" destOrd="0" presId="urn:microsoft.com/office/officeart/2005/8/layout/list1"/>
    <dgm:cxn modelId="{B3B85F9B-22DF-4EEC-AD19-586A2566032E}" type="presParOf" srcId="{55329F8A-F4EA-43FC-B01D-9E4D97E9158F}" destId="{FF8A434B-75D6-4555-848C-87F7C4BEF384}" srcOrd="1" destOrd="0" presId="urn:microsoft.com/office/officeart/2005/8/layout/list1"/>
    <dgm:cxn modelId="{F8700F13-7726-45E6-9FF4-200991D3FECC}" type="presParOf" srcId="{0C8BEBAC-7B57-40F9-9503-E02270CC3077}" destId="{273DE036-811E-4196-92A5-389C37015950}" srcOrd="13" destOrd="0" presId="urn:microsoft.com/office/officeart/2005/8/layout/list1"/>
    <dgm:cxn modelId="{1F508F32-F09E-4AFD-9354-5A1CBEE77E02}" type="presParOf" srcId="{0C8BEBAC-7B57-40F9-9503-E02270CC3077}" destId="{92DB8102-A5D8-4558-BE6F-3820BCBF5A8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889799-77A5-49AF-A51C-18997A9C9E2C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bg-BG"/>
        </a:p>
      </dgm:t>
    </dgm:pt>
    <dgm:pt modelId="{57184A28-BCE5-4121-924B-C58DFF68978B}">
      <dgm:prSet phldrT="[Текст]" custT="1"/>
      <dgm:spPr/>
      <dgm:t>
        <a:bodyPr/>
        <a:lstStyle/>
        <a:p>
          <a:r>
            <a:rPr lang="bg-BG" sz="1600" dirty="0"/>
            <a:t>Подкрепа за въвеждането на иновации </a:t>
          </a:r>
        </a:p>
      </dgm:t>
    </dgm:pt>
    <dgm:pt modelId="{97C879F8-75B4-4C14-A7B6-41B08275E137}" type="parTrans" cxnId="{3E1AD3BA-ACCB-4051-AE22-9810BF343D22}">
      <dgm:prSet/>
      <dgm:spPr/>
      <dgm:t>
        <a:bodyPr/>
        <a:lstStyle/>
        <a:p>
          <a:endParaRPr lang="bg-BG"/>
        </a:p>
      </dgm:t>
    </dgm:pt>
    <dgm:pt modelId="{4A47ED64-A45F-4408-9B15-880EDA15CD62}" type="sibTrans" cxnId="{3E1AD3BA-ACCB-4051-AE22-9810BF343D22}">
      <dgm:prSet/>
      <dgm:spPr/>
      <dgm:t>
        <a:bodyPr/>
        <a:lstStyle/>
        <a:p>
          <a:endParaRPr lang="bg-BG"/>
        </a:p>
      </dgm:t>
    </dgm:pt>
    <dgm:pt modelId="{AEEACE84-CD98-46DE-9592-154D5CA42652}">
      <dgm:prSet phldrT="[Текст]" custT="1"/>
      <dgm:spPr/>
      <dgm:t>
        <a:bodyPr/>
        <a:lstStyle/>
        <a:p>
          <a:r>
            <a:rPr lang="ru-RU" sz="1600" dirty="0"/>
            <a:t>Насърчаване на устойчивата и качествена заетост и социално включване на уязвими и маргинализирани групи</a:t>
          </a:r>
          <a:endParaRPr lang="bg-BG" sz="1600" dirty="0"/>
        </a:p>
      </dgm:t>
    </dgm:pt>
    <dgm:pt modelId="{6ED429AB-0329-417C-85CE-B421D6B62518}" type="parTrans" cxnId="{4ADAAEF5-FE94-48CA-94D6-89CB76BE8912}">
      <dgm:prSet/>
      <dgm:spPr/>
      <dgm:t>
        <a:bodyPr/>
        <a:lstStyle/>
        <a:p>
          <a:endParaRPr lang="bg-BG"/>
        </a:p>
      </dgm:t>
    </dgm:pt>
    <dgm:pt modelId="{207597A7-FB7C-4D44-A712-3244B6C384FF}" type="sibTrans" cxnId="{4ADAAEF5-FE94-48CA-94D6-89CB76BE8912}">
      <dgm:prSet/>
      <dgm:spPr/>
      <dgm:t>
        <a:bodyPr/>
        <a:lstStyle/>
        <a:p>
          <a:endParaRPr lang="bg-BG"/>
        </a:p>
      </dgm:t>
    </dgm:pt>
    <dgm:pt modelId="{BCD109AC-F0AB-4DE1-A2AB-8EAE5C8AA39E}">
      <dgm:prSet phldrT="[Текст]" custT="1"/>
      <dgm:spPr/>
      <dgm:t>
        <a:bodyPr/>
        <a:lstStyle/>
        <a:p>
          <a:r>
            <a:rPr lang="ru-RU" sz="1600" dirty="0"/>
            <a:t>Съхраняване и опазване на околната среда и насърчаване на ресурсната ефективност, вкл. дейности за превенция и управление на риска и за използване потенциала на културното наследство</a:t>
          </a:r>
          <a:endParaRPr lang="bg-BG" sz="1600" dirty="0"/>
        </a:p>
      </dgm:t>
    </dgm:pt>
    <dgm:pt modelId="{456EBDAB-5ED7-4BA3-84D2-5FA3FBDE555F}" type="parTrans" cxnId="{D9A1A314-B3B9-49BE-A053-DEBCFED440B8}">
      <dgm:prSet/>
      <dgm:spPr/>
      <dgm:t>
        <a:bodyPr/>
        <a:lstStyle/>
        <a:p>
          <a:endParaRPr lang="bg-BG"/>
        </a:p>
      </dgm:t>
    </dgm:pt>
    <dgm:pt modelId="{ABE787B2-E3D1-485C-BDF0-5C0DD0AC9115}" type="sibTrans" cxnId="{D9A1A314-B3B9-49BE-A053-DEBCFED440B8}">
      <dgm:prSet/>
      <dgm:spPr/>
      <dgm:t>
        <a:bodyPr/>
        <a:lstStyle/>
        <a:p>
          <a:endParaRPr lang="bg-BG"/>
        </a:p>
      </dgm:t>
    </dgm:pt>
    <dgm:pt modelId="{7229B990-F716-45CA-945B-69A8994EC4AC}">
      <dgm:prSet custT="1"/>
      <dgm:spPr/>
      <dgm:t>
        <a:bodyPr/>
        <a:lstStyle/>
        <a:p>
          <a:r>
            <a:rPr lang="ru-RU" sz="1600" dirty="0">
              <a:effectLst/>
              <a:latin typeface="Century Gothic" panose="020B0502020202020204" pitchFamily="34" charset="0"/>
              <a:ea typeface="SimSun" panose="02010600030101010101" pitchFamily="2" charset="-122"/>
              <a:cs typeface="Mangal" panose="02040503050203030202" pitchFamily="18" charset="0"/>
            </a:rPr>
            <a:t>Засилване на капацитета за научни изследвания и иновации и на въвеждането на модерни технологии чрез подкрепа за иновации в предприятията и насърчаване на прехода към кръгова икономика чрез подкрепа за инвестиции в предприятията с цел подобряване на ресурсната ефективност</a:t>
          </a:r>
          <a:endParaRPr lang="bg-BG" sz="1600" dirty="0">
            <a:latin typeface="Century Gothic" panose="020B0502020202020204" pitchFamily="34" charset="0"/>
          </a:endParaRPr>
        </a:p>
      </dgm:t>
    </dgm:pt>
    <dgm:pt modelId="{97E3F138-0D72-4310-B8E2-39D98ADEFA24}" type="parTrans" cxnId="{997ADBA7-7744-4C5B-9A4D-AFDB446351E4}">
      <dgm:prSet/>
      <dgm:spPr/>
      <dgm:t>
        <a:bodyPr/>
        <a:lstStyle/>
        <a:p>
          <a:endParaRPr lang="bg-BG"/>
        </a:p>
      </dgm:t>
    </dgm:pt>
    <dgm:pt modelId="{1F3DC7A5-0A1E-405A-9049-3CEE8F60C48F}" type="sibTrans" cxnId="{997ADBA7-7744-4C5B-9A4D-AFDB446351E4}">
      <dgm:prSet/>
      <dgm:spPr/>
      <dgm:t>
        <a:bodyPr/>
        <a:lstStyle/>
        <a:p>
          <a:endParaRPr lang="bg-BG"/>
        </a:p>
      </dgm:t>
    </dgm:pt>
    <dgm:pt modelId="{DA2E017B-7288-47F2-9B6B-0B1C75DE3C16}">
      <dgm:prSet custT="1"/>
      <dgm:spPr/>
      <dgm:t>
        <a:bodyPr/>
        <a:lstStyle/>
        <a:p>
          <a:r>
            <a:rPr lang="bg-BG" sz="1600" dirty="0"/>
            <a:t>Приобщаващо образование и образователна интеграция</a:t>
          </a:r>
        </a:p>
      </dgm:t>
    </dgm:pt>
    <dgm:pt modelId="{AEEBC0B7-BCBD-4FCA-AC35-A51B7ACF6AC8}" type="parTrans" cxnId="{12E14611-6830-4727-9CB6-2A1ABE288D8F}">
      <dgm:prSet/>
      <dgm:spPr/>
      <dgm:t>
        <a:bodyPr/>
        <a:lstStyle/>
        <a:p>
          <a:endParaRPr lang="bg-BG"/>
        </a:p>
      </dgm:t>
    </dgm:pt>
    <dgm:pt modelId="{2371361D-924D-4FFA-8EB8-9A1787F477E2}" type="sibTrans" cxnId="{12E14611-6830-4727-9CB6-2A1ABE288D8F}">
      <dgm:prSet/>
      <dgm:spPr/>
      <dgm:t>
        <a:bodyPr/>
        <a:lstStyle/>
        <a:p>
          <a:endParaRPr lang="bg-BG"/>
        </a:p>
      </dgm:t>
    </dgm:pt>
    <dgm:pt modelId="{0C8BEBAC-7B57-40F9-9503-E02270CC3077}" type="pres">
      <dgm:prSet presAssocID="{E3889799-77A5-49AF-A51C-18997A9C9E2C}" presName="linear" presStyleCnt="0">
        <dgm:presLayoutVars>
          <dgm:dir/>
          <dgm:animLvl val="lvl"/>
          <dgm:resizeHandles val="exact"/>
        </dgm:presLayoutVars>
      </dgm:prSet>
      <dgm:spPr/>
    </dgm:pt>
    <dgm:pt modelId="{03F33620-3963-4962-B20E-B42DD9D6CC49}" type="pres">
      <dgm:prSet presAssocID="{57184A28-BCE5-4121-924B-C58DFF68978B}" presName="parentLin" presStyleCnt="0"/>
      <dgm:spPr/>
    </dgm:pt>
    <dgm:pt modelId="{2738CCF0-423E-4F9B-A93F-645A14DFE787}" type="pres">
      <dgm:prSet presAssocID="{57184A28-BCE5-4121-924B-C58DFF68978B}" presName="parentLeftMargin" presStyleLbl="node1" presStyleIdx="0" presStyleCnt="5"/>
      <dgm:spPr/>
    </dgm:pt>
    <dgm:pt modelId="{579355D0-D43E-4409-A9D5-50D88F8674E5}" type="pres">
      <dgm:prSet presAssocID="{57184A28-BCE5-4121-924B-C58DFF68978B}" presName="parentText" presStyleLbl="node1" presStyleIdx="0" presStyleCnt="5" custScaleX="142857">
        <dgm:presLayoutVars>
          <dgm:chMax val="0"/>
          <dgm:bulletEnabled val="1"/>
        </dgm:presLayoutVars>
      </dgm:prSet>
      <dgm:spPr/>
    </dgm:pt>
    <dgm:pt modelId="{2E07E174-0836-4413-BDE2-6994C5E10944}" type="pres">
      <dgm:prSet presAssocID="{57184A28-BCE5-4121-924B-C58DFF68978B}" presName="negativeSpace" presStyleCnt="0"/>
      <dgm:spPr/>
    </dgm:pt>
    <dgm:pt modelId="{19207B24-26BC-4AB9-A993-6F0D435DC957}" type="pres">
      <dgm:prSet presAssocID="{57184A28-BCE5-4121-924B-C58DFF68978B}" presName="childText" presStyleLbl="conFgAcc1" presStyleIdx="0" presStyleCnt="5">
        <dgm:presLayoutVars>
          <dgm:bulletEnabled val="1"/>
        </dgm:presLayoutVars>
      </dgm:prSet>
      <dgm:spPr/>
    </dgm:pt>
    <dgm:pt modelId="{D94F5014-70A3-4130-97FA-55AEBECEFC5D}" type="pres">
      <dgm:prSet presAssocID="{4A47ED64-A45F-4408-9B15-880EDA15CD62}" presName="spaceBetweenRectangles" presStyleCnt="0"/>
      <dgm:spPr/>
    </dgm:pt>
    <dgm:pt modelId="{4C470F08-18BA-4E29-B6FF-4A6DAC4D7D91}" type="pres">
      <dgm:prSet presAssocID="{7229B990-F716-45CA-945B-69A8994EC4AC}" presName="parentLin" presStyleCnt="0"/>
      <dgm:spPr/>
    </dgm:pt>
    <dgm:pt modelId="{CFD547FA-161D-402B-A88A-BAA325E684EB}" type="pres">
      <dgm:prSet presAssocID="{7229B990-F716-45CA-945B-69A8994EC4AC}" presName="parentLeftMargin" presStyleLbl="node1" presStyleIdx="0" presStyleCnt="5"/>
      <dgm:spPr/>
    </dgm:pt>
    <dgm:pt modelId="{3704FC7F-69CE-4E36-A1F2-ED9BCABCD6D1}" type="pres">
      <dgm:prSet presAssocID="{7229B990-F716-45CA-945B-69A8994EC4AC}" presName="parentText" presStyleLbl="node1" presStyleIdx="1" presStyleCnt="5" custScaleX="142997" custScaleY="289378">
        <dgm:presLayoutVars>
          <dgm:chMax val="0"/>
          <dgm:bulletEnabled val="1"/>
        </dgm:presLayoutVars>
      </dgm:prSet>
      <dgm:spPr/>
    </dgm:pt>
    <dgm:pt modelId="{7A911413-F3BB-47C8-B368-06203A65F555}" type="pres">
      <dgm:prSet presAssocID="{7229B990-F716-45CA-945B-69A8994EC4AC}" presName="negativeSpace" presStyleCnt="0"/>
      <dgm:spPr/>
    </dgm:pt>
    <dgm:pt modelId="{41FBAC19-42D0-4924-AA1B-11555BED9442}" type="pres">
      <dgm:prSet presAssocID="{7229B990-F716-45CA-945B-69A8994EC4AC}" presName="childText" presStyleLbl="conFgAcc1" presStyleIdx="1" presStyleCnt="5">
        <dgm:presLayoutVars>
          <dgm:bulletEnabled val="1"/>
        </dgm:presLayoutVars>
      </dgm:prSet>
      <dgm:spPr/>
    </dgm:pt>
    <dgm:pt modelId="{41D11002-7830-45A0-9E14-2AF0D76EB4FA}" type="pres">
      <dgm:prSet presAssocID="{1F3DC7A5-0A1E-405A-9049-3CEE8F60C48F}" presName="spaceBetweenRectangles" presStyleCnt="0"/>
      <dgm:spPr/>
    </dgm:pt>
    <dgm:pt modelId="{A6FA83A0-056C-4F2C-9FDD-667C2253881B}" type="pres">
      <dgm:prSet presAssocID="{AEEACE84-CD98-46DE-9592-154D5CA42652}" presName="parentLin" presStyleCnt="0"/>
      <dgm:spPr/>
    </dgm:pt>
    <dgm:pt modelId="{A3573A32-BCB7-4A43-B907-E2C4A9EFB248}" type="pres">
      <dgm:prSet presAssocID="{AEEACE84-CD98-46DE-9592-154D5CA42652}" presName="parentLeftMargin" presStyleLbl="node1" presStyleIdx="1" presStyleCnt="5"/>
      <dgm:spPr/>
    </dgm:pt>
    <dgm:pt modelId="{9AC0FE9C-7322-49F4-BA10-02D76F2751C9}" type="pres">
      <dgm:prSet presAssocID="{AEEACE84-CD98-46DE-9592-154D5CA42652}" presName="parentText" presStyleLbl="node1" presStyleIdx="2" presStyleCnt="5" custScaleX="143601" custScaleY="199082">
        <dgm:presLayoutVars>
          <dgm:chMax val="0"/>
          <dgm:bulletEnabled val="1"/>
        </dgm:presLayoutVars>
      </dgm:prSet>
      <dgm:spPr/>
    </dgm:pt>
    <dgm:pt modelId="{4D6FD59C-1A86-4415-808A-EC8172600826}" type="pres">
      <dgm:prSet presAssocID="{AEEACE84-CD98-46DE-9592-154D5CA42652}" presName="negativeSpace" presStyleCnt="0"/>
      <dgm:spPr/>
    </dgm:pt>
    <dgm:pt modelId="{B78A9CB6-2B87-425B-B3F2-9D30F58FD941}" type="pres">
      <dgm:prSet presAssocID="{AEEACE84-CD98-46DE-9592-154D5CA42652}" presName="childText" presStyleLbl="conFgAcc1" presStyleIdx="2" presStyleCnt="5">
        <dgm:presLayoutVars>
          <dgm:bulletEnabled val="1"/>
        </dgm:presLayoutVars>
      </dgm:prSet>
      <dgm:spPr/>
    </dgm:pt>
    <dgm:pt modelId="{1E770494-7E85-45E5-B81A-B2BE818375F9}" type="pres">
      <dgm:prSet presAssocID="{207597A7-FB7C-4D44-A712-3244B6C384FF}" presName="spaceBetweenRectangles" presStyleCnt="0"/>
      <dgm:spPr/>
    </dgm:pt>
    <dgm:pt modelId="{55329F8A-F4EA-43FC-B01D-9E4D97E9158F}" type="pres">
      <dgm:prSet presAssocID="{BCD109AC-F0AB-4DE1-A2AB-8EAE5C8AA39E}" presName="parentLin" presStyleCnt="0"/>
      <dgm:spPr/>
    </dgm:pt>
    <dgm:pt modelId="{FEBA988C-95F3-4304-A5BD-A4C937DC4ED9}" type="pres">
      <dgm:prSet presAssocID="{BCD109AC-F0AB-4DE1-A2AB-8EAE5C8AA39E}" presName="parentLeftMargin" presStyleLbl="node1" presStyleIdx="2" presStyleCnt="5"/>
      <dgm:spPr/>
    </dgm:pt>
    <dgm:pt modelId="{FF8A434B-75D6-4555-848C-87F7C4BEF384}" type="pres">
      <dgm:prSet presAssocID="{BCD109AC-F0AB-4DE1-A2AB-8EAE5C8AA39E}" presName="parentText" presStyleLbl="node1" presStyleIdx="3" presStyleCnt="5" custScaleX="142857" custScaleY="272504">
        <dgm:presLayoutVars>
          <dgm:chMax val="0"/>
          <dgm:bulletEnabled val="1"/>
        </dgm:presLayoutVars>
      </dgm:prSet>
      <dgm:spPr/>
    </dgm:pt>
    <dgm:pt modelId="{273DE036-811E-4196-92A5-389C37015950}" type="pres">
      <dgm:prSet presAssocID="{BCD109AC-F0AB-4DE1-A2AB-8EAE5C8AA39E}" presName="negativeSpace" presStyleCnt="0"/>
      <dgm:spPr/>
    </dgm:pt>
    <dgm:pt modelId="{92DB8102-A5D8-4558-BE6F-3820BCBF5A83}" type="pres">
      <dgm:prSet presAssocID="{BCD109AC-F0AB-4DE1-A2AB-8EAE5C8AA39E}" presName="childText" presStyleLbl="conFgAcc1" presStyleIdx="3" presStyleCnt="5">
        <dgm:presLayoutVars>
          <dgm:bulletEnabled val="1"/>
        </dgm:presLayoutVars>
      </dgm:prSet>
      <dgm:spPr/>
    </dgm:pt>
    <dgm:pt modelId="{3CF42371-2003-4FCD-B67C-8C86D7F30E0F}" type="pres">
      <dgm:prSet presAssocID="{ABE787B2-E3D1-485C-BDF0-5C0DD0AC9115}" presName="spaceBetweenRectangles" presStyleCnt="0"/>
      <dgm:spPr/>
    </dgm:pt>
    <dgm:pt modelId="{D8C1F6A6-326E-40D1-B091-038C11410A05}" type="pres">
      <dgm:prSet presAssocID="{DA2E017B-7288-47F2-9B6B-0B1C75DE3C16}" presName="parentLin" presStyleCnt="0"/>
      <dgm:spPr/>
    </dgm:pt>
    <dgm:pt modelId="{A47A69F9-7A5D-448C-8E72-AF276BA6A5C2}" type="pres">
      <dgm:prSet presAssocID="{DA2E017B-7288-47F2-9B6B-0B1C75DE3C16}" presName="parentLeftMargin" presStyleLbl="node1" presStyleIdx="3" presStyleCnt="5"/>
      <dgm:spPr/>
    </dgm:pt>
    <dgm:pt modelId="{F0936F98-5B74-4400-AFC6-799A06A24120}" type="pres">
      <dgm:prSet presAssocID="{DA2E017B-7288-47F2-9B6B-0B1C75DE3C16}" presName="parentText" presStyleLbl="node1" presStyleIdx="4" presStyleCnt="5" custScaleX="142857">
        <dgm:presLayoutVars>
          <dgm:chMax val="0"/>
          <dgm:bulletEnabled val="1"/>
        </dgm:presLayoutVars>
      </dgm:prSet>
      <dgm:spPr/>
    </dgm:pt>
    <dgm:pt modelId="{79B8E865-27D4-45DC-ABBA-62161F6745F6}" type="pres">
      <dgm:prSet presAssocID="{DA2E017B-7288-47F2-9B6B-0B1C75DE3C16}" presName="negativeSpace" presStyleCnt="0"/>
      <dgm:spPr/>
    </dgm:pt>
    <dgm:pt modelId="{2A393335-E02B-4C33-9EF1-7BEA1D19675C}" type="pres">
      <dgm:prSet presAssocID="{DA2E017B-7288-47F2-9B6B-0B1C75DE3C1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256DD07-7CC7-415B-9157-13DAC2313CBE}" type="presOf" srcId="{DA2E017B-7288-47F2-9B6B-0B1C75DE3C16}" destId="{F0936F98-5B74-4400-AFC6-799A06A24120}" srcOrd="1" destOrd="0" presId="urn:microsoft.com/office/officeart/2005/8/layout/list1"/>
    <dgm:cxn modelId="{12E14611-6830-4727-9CB6-2A1ABE288D8F}" srcId="{E3889799-77A5-49AF-A51C-18997A9C9E2C}" destId="{DA2E017B-7288-47F2-9B6B-0B1C75DE3C16}" srcOrd="4" destOrd="0" parTransId="{AEEBC0B7-BCBD-4FCA-AC35-A51B7ACF6AC8}" sibTransId="{2371361D-924D-4FFA-8EB8-9A1787F477E2}"/>
    <dgm:cxn modelId="{D9A1A314-B3B9-49BE-A053-DEBCFED440B8}" srcId="{E3889799-77A5-49AF-A51C-18997A9C9E2C}" destId="{BCD109AC-F0AB-4DE1-A2AB-8EAE5C8AA39E}" srcOrd="3" destOrd="0" parTransId="{456EBDAB-5ED7-4BA3-84D2-5FA3FBDE555F}" sibTransId="{ABE787B2-E3D1-485C-BDF0-5C0DD0AC9115}"/>
    <dgm:cxn modelId="{4FF3451D-C022-4C5C-B2D7-A242A1E192A6}" type="presOf" srcId="{E3889799-77A5-49AF-A51C-18997A9C9E2C}" destId="{0C8BEBAC-7B57-40F9-9503-E02270CC3077}" srcOrd="0" destOrd="0" presId="urn:microsoft.com/office/officeart/2005/8/layout/list1"/>
    <dgm:cxn modelId="{DD2A205C-C200-43C0-B37D-302ADB3E99A4}" type="presOf" srcId="{BCD109AC-F0AB-4DE1-A2AB-8EAE5C8AA39E}" destId="{FF8A434B-75D6-4555-848C-87F7C4BEF384}" srcOrd="1" destOrd="0" presId="urn:microsoft.com/office/officeart/2005/8/layout/list1"/>
    <dgm:cxn modelId="{D6562364-A992-4EB9-8D9E-E9645BCCABD8}" type="presOf" srcId="{7229B990-F716-45CA-945B-69A8994EC4AC}" destId="{CFD547FA-161D-402B-A88A-BAA325E684EB}" srcOrd="0" destOrd="0" presId="urn:microsoft.com/office/officeart/2005/8/layout/list1"/>
    <dgm:cxn modelId="{F015BB6B-F5B1-4402-B51D-7EC23FD0592D}" type="presOf" srcId="{AEEACE84-CD98-46DE-9592-154D5CA42652}" destId="{9AC0FE9C-7322-49F4-BA10-02D76F2751C9}" srcOrd="1" destOrd="0" presId="urn:microsoft.com/office/officeart/2005/8/layout/list1"/>
    <dgm:cxn modelId="{9A0A5588-BA7B-4955-94DC-36F175DF5AAC}" type="presOf" srcId="{BCD109AC-F0AB-4DE1-A2AB-8EAE5C8AA39E}" destId="{FEBA988C-95F3-4304-A5BD-A4C937DC4ED9}" srcOrd="0" destOrd="0" presId="urn:microsoft.com/office/officeart/2005/8/layout/list1"/>
    <dgm:cxn modelId="{5113CB99-F094-465D-AA80-2DCA2499B10D}" type="presOf" srcId="{7229B990-F716-45CA-945B-69A8994EC4AC}" destId="{3704FC7F-69CE-4E36-A1F2-ED9BCABCD6D1}" srcOrd="1" destOrd="0" presId="urn:microsoft.com/office/officeart/2005/8/layout/list1"/>
    <dgm:cxn modelId="{997ADBA7-7744-4C5B-9A4D-AFDB446351E4}" srcId="{E3889799-77A5-49AF-A51C-18997A9C9E2C}" destId="{7229B990-F716-45CA-945B-69A8994EC4AC}" srcOrd="1" destOrd="0" parTransId="{97E3F138-0D72-4310-B8E2-39D98ADEFA24}" sibTransId="{1F3DC7A5-0A1E-405A-9049-3CEE8F60C48F}"/>
    <dgm:cxn modelId="{540CBBAC-81B3-4D49-9FAC-B4C8268E2016}" type="presOf" srcId="{DA2E017B-7288-47F2-9B6B-0B1C75DE3C16}" destId="{A47A69F9-7A5D-448C-8E72-AF276BA6A5C2}" srcOrd="0" destOrd="0" presId="urn:microsoft.com/office/officeart/2005/8/layout/list1"/>
    <dgm:cxn modelId="{85EAD2AE-14BC-4117-AAA6-0BEBD1DA13FC}" type="presOf" srcId="{AEEACE84-CD98-46DE-9592-154D5CA42652}" destId="{A3573A32-BCB7-4A43-B907-E2C4A9EFB248}" srcOrd="0" destOrd="0" presId="urn:microsoft.com/office/officeart/2005/8/layout/list1"/>
    <dgm:cxn modelId="{D952C4AF-2AD2-4F47-BBAC-871B6D4EBF8F}" type="presOf" srcId="{57184A28-BCE5-4121-924B-C58DFF68978B}" destId="{579355D0-D43E-4409-A9D5-50D88F8674E5}" srcOrd="1" destOrd="0" presId="urn:microsoft.com/office/officeart/2005/8/layout/list1"/>
    <dgm:cxn modelId="{3E1AD3BA-ACCB-4051-AE22-9810BF343D22}" srcId="{E3889799-77A5-49AF-A51C-18997A9C9E2C}" destId="{57184A28-BCE5-4121-924B-C58DFF68978B}" srcOrd="0" destOrd="0" parTransId="{97C879F8-75B4-4C14-A7B6-41B08275E137}" sibTransId="{4A47ED64-A45F-4408-9B15-880EDA15CD62}"/>
    <dgm:cxn modelId="{C73EA2CB-EC1B-45B1-A568-0F5044690F50}" type="presOf" srcId="{57184A28-BCE5-4121-924B-C58DFF68978B}" destId="{2738CCF0-423E-4F9B-A93F-645A14DFE787}" srcOrd="0" destOrd="0" presId="urn:microsoft.com/office/officeart/2005/8/layout/list1"/>
    <dgm:cxn modelId="{4ADAAEF5-FE94-48CA-94D6-89CB76BE8912}" srcId="{E3889799-77A5-49AF-A51C-18997A9C9E2C}" destId="{AEEACE84-CD98-46DE-9592-154D5CA42652}" srcOrd="2" destOrd="0" parTransId="{6ED429AB-0329-417C-85CE-B421D6B62518}" sibTransId="{207597A7-FB7C-4D44-A712-3244B6C384FF}"/>
    <dgm:cxn modelId="{E3BA8D47-0631-49AB-B245-AC83CAEEC5F0}" type="presParOf" srcId="{0C8BEBAC-7B57-40F9-9503-E02270CC3077}" destId="{03F33620-3963-4962-B20E-B42DD9D6CC49}" srcOrd="0" destOrd="0" presId="urn:microsoft.com/office/officeart/2005/8/layout/list1"/>
    <dgm:cxn modelId="{24F64D73-D95F-48C0-ACC5-64D9C1569276}" type="presParOf" srcId="{03F33620-3963-4962-B20E-B42DD9D6CC49}" destId="{2738CCF0-423E-4F9B-A93F-645A14DFE787}" srcOrd="0" destOrd="0" presId="urn:microsoft.com/office/officeart/2005/8/layout/list1"/>
    <dgm:cxn modelId="{E56342DB-17EB-4BE9-8D95-2592D132EBA8}" type="presParOf" srcId="{03F33620-3963-4962-B20E-B42DD9D6CC49}" destId="{579355D0-D43E-4409-A9D5-50D88F8674E5}" srcOrd="1" destOrd="0" presId="urn:microsoft.com/office/officeart/2005/8/layout/list1"/>
    <dgm:cxn modelId="{FB6A39F3-5705-43EF-98B3-3E9B89C8C6A3}" type="presParOf" srcId="{0C8BEBAC-7B57-40F9-9503-E02270CC3077}" destId="{2E07E174-0836-4413-BDE2-6994C5E10944}" srcOrd="1" destOrd="0" presId="urn:microsoft.com/office/officeart/2005/8/layout/list1"/>
    <dgm:cxn modelId="{42298B6F-D810-4130-B45A-FC81CC2235EF}" type="presParOf" srcId="{0C8BEBAC-7B57-40F9-9503-E02270CC3077}" destId="{19207B24-26BC-4AB9-A993-6F0D435DC957}" srcOrd="2" destOrd="0" presId="urn:microsoft.com/office/officeart/2005/8/layout/list1"/>
    <dgm:cxn modelId="{E333063F-61BA-407A-84C1-AD795E089A06}" type="presParOf" srcId="{0C8BEBAC-7B57-40F9-9503-E02270CC3077}" destId="{D94F5014-70A3-4130-97FA-55AEBECEFC5D}" srcOrd="3" destOrd="0" presId="urn:microsoft.com/office/officeart/2005/8/layout/list1"/>
    <dgm:cxn modelId="{6DD5EF42-9465-4D39-9985-E4C24BF02423}" type="presParOf" srcId="{0C8BEBAC-7B57-40F9-9503-E02270CC3077}" destId="{4C470F08-18BA-4E29-B6FF-4A6DAC4D7D91}" srcOrd="4" destOrd="0" presId="urn:microsoft.com/office/officeart/2005/8/layout/list1"/>
    <dgm:cxn modelId="{14208E59-7047-4CAF-957D-4546AA5521C4}" type="presParOf" srcId="{4C470F08-18BA-4E29-B6FF-4A6DAC4D7D91}" destId="{CFD547FA-161D-402B-A88A-BAA325E684EB}" srcOrd="0" destOrd="0" presId="urn:microsoft.com/office/officeart/2005/8/layout/list1"/>
    <dgm:cxn modelId="{7C95FCA6-C548-4FD9-8D1B-0264E07B7C46}" type="presParOf" srcId="{4C470F08-18BA-4E29-B6FF-4A6DAC4D7D91}" destId="{3704FC7F-69CE-4E36-A1F2-ED9BCABCD6D1}" srcOrd="1" destOrd="0" presId="urn:microsoft.com/office/officeart/2005/8/layout/list1"/>
    <dgm:cxn modelId="{E1D94CF2-2D8C-4A15-A304-7B8C75F27A8A}" type="presParOf" srcId="{0C8BEBAC-7B57-40F9-9503-E02270CC3077}" destId="{7A911413-F3BB-47C8-B368-06203A65F555}" srcOrd="5" destOrd="0" presId="urn:microsoft.com/office/officeart/2005/8/layout/list1"/>
    <dgm:cxn modelId="{2C952C7A-59F7-4BEC-B565-507258EC99A2}" type="presParOf" srcId="{0C8BEBAC-7B57-40F9-9503-E02270CC3077}" destId="{41FBAC19-42D0-4924-AA1B-11555BED9442}" srcOrd="6" destOrd="0" presId="urn:microsoft.com/office/officeart/2005/8/layout/list1"/>
    <dgm:cxn modelId="{28058296-FBA0-4A0C-8A92-80C2F47D1273}" type="presParOf" srcId="{0C8BEBAC-7B57-40F9-9503-E02270CC3077}" destId="{41D11002-7830-45A0-9E14-2AF0D76EB4FA}" srcOrd="7" destOrd="0" presId="urn:microsoft.com/office/officeart/2005/8/layout/list1"/>
    <dgm:cxn modelId="{77D935EA-E1FC-404F-B7C2-4B9F8D73ACC4}" type="presParOf" srcId="{0C8BEBAC-7B57-40F9-9503-E02270CC3077}" destId="{A6FA83A0-056C-4F2C-9FDD-667C2253881B}" srcOrd="8" destOrd="0" presId="urn:microsoft.com/office/officeart/2005/8/layout/list1"/>
    <dgm:cxn modelId="{527735F1-586F-4E3E-9D93-B654198F2798}" type="presParOf" srcId="{A6FA83A0-056C-4F2C-9FDD-667C2253881B}" destId="{A3573A32-BCB7-4A43-B907-E2C4A9EFB248}" srcOrd="0" destOrd="0" presId="urn:microsoft.com/office/officeart/2005/8/layout/list1"/>
    <dgm:cxn modelId="{FC1C1BF7-DD3B-42C0-890F-76DEA4BDA6D6}" type="presParOf" srcId="{A6FA83A0-056C-4F2C-9FDD-667C2253881B}" destId="{9AC0FE9C-7322-49F4-BA10-02D76F2751C9}" srcOrd="1" destOrd="0" presId="urn:microsoft.com/office/officeart/2005/8/layout/list1"/>
    <dgm:cxn modelId="{AB184D8E-6985-4EB6-826D-1199B7641575}" type="presParOf" srcId="{0C8BEBAC-7B57-40F9-9503-E02270CC3077}" destId="{4D6FD59C-1A86-4415-808A-EC8172600826}" srcOrd="9" destOrd="0" presId="urn:microsoft.com/office/officeart/2005/8/layout/list1"/>
    <dgm:cxn modelId="{181E4A3B-9611-4463-937E-F4F6AAF084A4}" type="presParOf" srcId="{0C8BEBAC-7B57-40F9-9503-E02270CC3077}" destId="{B78A9CB6-2B87-425B-B3F2-9D30F58FD941}" srcOrd="10" destOrd="0" presId="urn:microsoft.com/office/officeart/2005/8/layout/list1"/>
    <dgm:cxn modelId="{7D521223-C7DA-4380-8BBB-E42AE2EDAA4B}" type="presParOf" srcId="{0C8BEBAC-7B57-40F9-9503-E02270CC3077}" destId="{1E770494-7E85-45E5-B81A-B2BE818375F9}" srcOrd="11" destOrd="0" presId="urn:microsoft.com/office/officeart/2005/8/layout/list1"/>
    <dgm:cxn modelId="{D39A6D10-4F94-4DBB-A999-FD24A89C4637}" type="presParOf" srcId="{0C8BEBAC-7B57-40F9-9503-E02270CC3077}" destId="{55329F8A-F4EA-43FC-B01D-9E4D97E9158F}" srcOrd="12" destOrd="0" presId="urn:microsoft.com/office/officeart/2005/8/layout/list1"/>
    <dgm:cxn modelId="{40D9CE6E-5B55-42EF-B761-8A57769617BA}" type="presParOf" srcId="{55329F8A-F4EA-43FC-B01D-9E4D97E9158F}" destId="{FEBA988C-95F3-4304-A5BD-A4C937DC4ED9}" srcOrd="0" destOrd="0" presId="urn:microsoft.com/office/officeart/2005/8/layout/list1"/>
    <dgm:cxn modelId="{B3B85F9B-22DF-4EEC-AD19-586A2566032E}" type="presParOf" srcId="{55329F8A-F4EA-43FC-B01D-9E4D97E9158F}" destId="{FF8A434B-75D6-4555-848C-87F7C4BEF384}" srcOrd="1" destOrd="0" presId="urn:microsoft.com/office/officeart/2005/8/layout/list1"/>
    <dgm:cxn modelId="{F8700F13-7726-45E6-9FF4-200991D3FECC}" type="presParOf" srcId="{0C8BEBAC-7B57-40F9-9503-E02270CC3077}" destId="{273DE036-811E-4196-92A5-389C37015950}" srcOrd="13" destOrd="0" presId="urn:microsoft.com/office/officeart/2005/8/layout/list1"/>
    <dgm:cxn modelId="{1F508F32-F09E-4AFD-9354-5A1CBEE77E02}" type="presParOf" srcId="{0C8BEBAC-7B57-40F9-9503-E02270CC3077}" destId="{92DB8102-A5D8-4558-BE6F-3820BCBF5A83}" srcOrd="14" destOrd="0" presId="urn:microsoft.com/office/officeart/2005/8/layout/list1"/>
    <dgm:cxn modelId="{3B60808A-9096-48A6-B8E5-5FFBE9EA9972}" type="presParOf" srcId="{0C8BEBAC-7B57-40F9-9503-E02270CC3077}" destId="{3CF42371-2003-4FCD-B67C-8C86D7F30E0F}" srcOrd="15" destOrd="0" presId="urn:microsoft.com/office/officeart/2005/8/layout/list1"/>
    <dgm:cxn modelId="{65101F18-7FCF-4917-87EB-025901B91321}" type="presParOf" srcId="{0C8BEBAC-7B57-40F9-9503-E02270CC3077}" destId="{D8C1F6A6-326E-40D1-B091-038C11410A05}" srcOrd="16" destOrd="0" presId="urn:microsoft.com/office/officeart/2005/8/layout/list1"/>
    <dgm:cxn modelId="{9C834BA9-1673-482C-93F8-936F13238019}" type="presParOf" srcId="{D8C1F6A6-326E-40D1-B091-038C11410A05}" destId="{A47A69F9-7A5D-448C-8E72-AF276BA6A5C2}" srcOrd="0" destOrd="0" presId="urn:microsoft.com/office/officeart/2005/8/layout/list1"/>
    <dgm:cxn modelId="{60468BE3-E6C7-4D7C-A5BA-673D69F14EAD}" type="presParOf" srcId="{D8C1F6A6-326E-40D1-B091-038C11410A05}" destId="{F0936F98-5B74-4400-AFC6-799A06A24120}" srcOrd="1" destOrd="0" presId="urn:microsoft.com/office/officeart/2005/8/layout/list1"/>
    <dgm:cxn modelId="{98C85ABC-6978-489D-AFD5-A20101C4D731}" type="presParOf" srcId="{0C8BEBAC-7B57-40F9-9503-E02270CC3077}" destId="{79B8E865-27D4-45DC-ABBA-62161F6745F6}" srcOrd="17" destOrd="0" presId="urn:microsoft.com/office/officeart/2005/8/layout/list1"/>
    <dgm:cxn modelId="{679545F4-12CF-419E-A582-87D9955FB782}" type="presParOf" srcId="{0C8BEBAC-7B57-40F9-9503-E02270CC3077}" destId="{2A393335-E02B-4C33-9EF1-7BEA1D19675C}" srcOrd="18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FBA83F-EA88-42A0-97A8-8658A98B2417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bg-BG"/>
        </a:p>
      </dgm:t>
    </dgm:pt>
    <dgm:pt modelId="{71FE9449-2C05-4878-AC2B-17C125634BA6}">
      <dgm:prSet custT="1"/>
      <dgm:spPr/>
      <dgm:t>
        <a:bodyPr/>
        <a:lstStyle/>
        <a:p>
          <a:r>
            <a:rPr lang="ru-RU" sz="1200" dirty="0"/>
            <a:t>Интервенции, свързани с инвестиции в земеделските стопанства (включително насочени към опазване на компонентите на околната среда)</a:t>
          </a:r>
          <a:endParaRPr lang="bg-BG" sz="1200" dirty="0"/>
        </a:p>
      </dgm:t>
    </dgm:pt>
    <dgm:pt modelId="{F14AB6FD-783C-4171-A431-AF26A60F76FB}" type="parTrans" cxnId="{864659C9-1AF2-4986-A53B-F6F1B7E0A928}">
      <dgm:prSet/>
      <dgm:spPr/>
      <dgm:t>
        <a:bodyPr/>
        <a:lstStyle/>
        <a:p>
          <a:endParaRPr lang="bg-BG"/>
        </a:p>
      </dgm:t>
    </dgm:pt>
    <dgm:pt modelId="{804D4407-B04D-428C-A6FE-D876FF609702}" type="sibTrans" cxnId="{864659C9-1AF2-4986-A53B-F6F1B7E0A928}">
      <dgm:prSet/>
      <dgm:spPr/>
      <dgm:t>
        <a:bodyPr/>
        <a:lstStyle/>
        <a:p>
          <a:endParaRPr lang="bg-BG"/>
        </a:p>
      </dgm:t>
    </dgm:pt>
    <dgm:pt modelId="{136BBF57-C73C-4D6A-9C4A-2A376285DBB0}">
      <dgm:prSet custT="1"/>
      <dgm:spPr/>
      <dgm:t>
        <a:bodyPr/>
        <a:lstStyle/>
        <a:p>
          <a:r>
            <a:rPr lang="ru-RU" sz="1200" dirty="0"/>
            <a:t>Интервенции, свързани с инвестиции за преработка на селскостопански продукти (включително насочени към опазване на компонентите на околната среда)</a:t>
          </a:r>
          <a:endParaRPr lang="bg-BG" sz="1200" dirty="0"/>
        </a:p>
      </dgm:t>
    </dgm:pt>
    <dgm:pt modelId="{3329FF00-913F-4578-B129-BF0AC7712765}" type="parTrans" cxnId="{AE78A358-C700-42FE-B91B-50EA0E436077}">
      <dgm:prSet/>
      <dgm:spPr/>
      <dgm:t>
        <a:bodyPr/>
        <a:lstStyle/>
        <a:p>
          <a:endParaRPr lang="bg-BG"/>
        </a:p>
      </dgm:t>
    </dgm:pt>
    <dgm:pt modelId="{891FE87E-24F1-4227-8FF4-0B7F63A075C6}" type="sibTrans" cxnId="{AE78A358-C700-42FE-B91B-50EA0E436077}">
      <dgm:prSet/>
      <dgm:spPr/>
      <dgm:t>
        <a:bodyPr/>
        <a:lstStyle/>
        <a:p>
          <a:endParaRPr lang="bg-BG"/>
        </a:p>
      </dgm:t>
    </dgm:pt>
    <dgm:pt modelId="{460C469F-F791-4507-8B1A-03DA6D29AAB2}">
      <dgm:prSet custT="1"/>
      <dgm:spPr/>
      <dgm:t>
        <a:bodyPr/>
        <a:lstStyle/>
        <a:p>
          <a:r>
            <a:rPr lang="ru-RU" sz="1200" dirty="0"/>
            <a:t>Интервенции, свързани с инвестиции за неселскостопански дейности</a:t>
          </a:r>
          <a:endParaRPr lang="bg-BG" sz="1200" dirty="0"/>
        </a:p>
      </dgm:t>
    </dgm:pt>
    <dgm:pt modelId="{5E2702E1-E3F9-4348-9768-11BBA26C1214}" type="parTrans" cxnId="{2B1BACBE-A1A8-46B3-AC81-23FA9A2476BF}">
      <dgm:prSet/>
      <dgm:spPr/>
      <dgm:t>
        <a:bodyPr/>
        <a:lstStyle/>
        <a:p>
          <a:endParaRPr lang="bg-BG"/>
        </a:p>
      </dgm:t>
    </dgm:pt>
    <dgm:pt modelId="{96AE2C00-729D-41B8-ADA0-A9BADB54D1EB}" type="sibTrans" cxnId="{2B1BACBE-A1A8-46B3-AC81-23FA9A2476BF}">
      <dgm:prSet/>
      <dgm:spPr/>
      <dgm:t>
        <a:bodyPr/>
        <a:lstStyle/>
        <a:p>
          <a:endParaRPr lang="bg-BG"/>
        </a:p>
      </dgm:t>
    </dgm:pt>
    <dgm:pt modelId="{5BEB4190-C801-4797-8CFD-3292F34B67EA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200" dirty="0"/>
            <a:t>Интервенции, </a:t>
          </a:r>
          <a:r>
            <a:rPr lang="ru-RU" sz="1200" dirty="0"/>
            <a:t>свързани с инвестиции в основни услуги и дребни по мащаби инфраструктура</a:t>
          </a:r>
          <a:endParaRPr lang="bg-BG" sz="1200" dirty="0"/>
        </a:p>
        <a:p>
          <a:pPr marL="0"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1200" dirty="0"/>
        </a:p>
      </dgm:t>
    </dgm:pt>
    <dgm:pt modelId="{AF78C567-9FCE-46A3-8690-5A40D8D8A724}" type="parTrans" cxnId="{04C5BA92-1AF4-4AF0-9CB4-C2AB29AD1A5F}">
      <dgm:prSet/>
      <dgm:spPr/>
      <dgm:t>
        <a:bodyPr/>
        <a:lstStyle/>
        <a:p>
          <a:endParaRPr lang="bg-BG"/>
        </a:p>
      </dgm:t>
    </dgm:pt>
    <dgm:pt modelId="{E2714CC7-92E0-44A8-8B15-C8486D4A9735}" type="sibTrans" cxnId="{04C5BA92-1AF4-4AF0-9CB4-C2AB29AD1A5F}">
      <dgm:prSet/>
      <dgm:spPr/>
      <dgm:t>
        <a:bodyPr/>
        <a:lstStyle/>
        <a:p>
          <a:endParaRPr lang="bg-BG"/>
        </a:p>
      </dgm:t>
    </dgm:pt>
    <dgm:pt modelId="{57EB0D53-4E55-404B-BF18-A6419019D4AA}" type="pres">
      <dgm:prSet presAssocID="{40FBA83F-EA88-42A0-97A8-8658A98B2417}" presName="linear" presStyleCnt="0">
        <dgm:presLayoutVars>
          <dgm:dir/>
          <dgm:animLvl val="lvl"/>
          <dgm:resizeHandles val="exact"/>
        </dgm:presLayoutVars>
      </dgm:prSet>
      <dgm:spPr/>
    </dgm:pt>
    <dgm:pt modelId="{D0E34C77-51E9-4265-8EEF-7513A3961703}" type="pres">
      <dgm:prSet presAssocID="{71FE9449-2C05-4878-AC2B-17C125634BA6}" presName="parentLin" presStyleCnt="0"/>
      <dgm:spPr/>
    </dgm:pt>
    <dgm:pt modelId="{CDC4AA09-F7B1-4DBA-A275-460C13CACC1E}" type="pres">
      <dgm:prSet presAssocID="{71FE9449-2C05-4878-AC2B-17C125634BA6}" presName="parentLeftMargin" presStyleLbl="node1" presStyleIdx="0" presStyleCnt="4"/>
      <dgm:spPr/>
    </dgm:pt>
    <dgm:pt modelId="{A2111C47-8C50-4573-9148-9A60E27D74CA}" type="pres">
      <dgm:prSet presAssocID="{71FE9449-2C05-4878-AC2B-17C125634BA6}" presName="parentText" presStyleLbl="node1" presStyleIdx="0" presStyleCnt="4" custScaleX="142857" custScaleY="141930">
        <dgm:presLayoutVars>
          <dgm:chMax val="0"/>
          <dgm:bulletEnabled val="1"/>
        </dgm:presLayoutVars>
      </dgm:prSet>
      <dgm:spPr/>
    </dgm:pt>
    <dgm:pt modelId="{C15DA919-5F1D-4392-8ADC-B88B54AAE5B9}" type="pres">
      <dgm:prSet presAssocID="{71FE9449-2C05-4878-AC2B-17C125634BA6}" presName="negativeSpace" presStyleCnt="0"/>
      <dgm:spPr/>
    </dgm:pt>
    <dgm:pt modelId="{449D4145-88A1-4F4C-8C0B-FAE61013A576}" type="pres">
      <dgm:prSet presAssocID="{71FE9449-2C05-4878-AC2B-17C125634BA6}" presName="childText" presStyleLbl="conFgAcc1" presStyleIdx="0" presStyleCnt="4">
        <dgm:presLayoutVars>
          <dgm:bulletEnabled val="1"/>
        </dgm:presLayoutVars>
      </dgm:prSet>
      <dgm:spPr/>
    </dgm:pt>
    <dgm:pt modelId="{16F8677E-D481-4704-98B7-B52E4140CCA5}" type="pres">
      <dgm:prSet presAssocID="{804D4407-B04D-428C-A6FE-D876FF609702}" presName="spaceBetweenRectangles" presStyleCnt="0"/>
      <dgm:spPr/>
    </dgm:pt>
    <dgm:pt modelId="{D609CC74-DCFC-4302-91CA-8670CB2EAEAC}" type="pres">
      <dgm:prSet presAssocID="{136BBF57-C73C-4D6A-9C4A-2A376285DBB0}" presName="parentLin" presStyleCnt="0"/>
      <dgm:spPr/>
    </dgm:pt>
    <dgm:pt modelId="{D4F56EAA-1D18-45B2-8D3C-1339E8C9EE27}" type="pres">
      <dgm:prSet presAssocID="{136BBF57-C73C-4D6A-9C4A-2A376285DBB0}" presName="parentLeftMargin" presStyleLbl="node1" presStyleIdx="0" presStyleCnt="4"/>
      <dgm:spPr/>
    </dgm:pt>
    <dgm:pt modelId="{5DDF7F29-FEB6-474D-B62E-B34EB22C48FC}" type="pres">
      <dgm:prSet presAssocID="{136BBF57-C73C-4D6A-9C4A-2A376285DBB0}" presName="parentText" presStyleLbl="node1" presStyleIdx="1" presStyleCnt="4" custScaleX="142857" custScaleY="133142">
        <dgm:presLayoutVars>
          <dgm:chMax val="0"/>
          <dgm:bulletEnabled val="1"/>
        </dgm:presLayoutVars>
      </dgm:prSet>
      <dgm:spPr/>
    </dgm:pt>
    <dgm:pt modelId="{9188E96B-1648-4EA0-B4C9-5F76571813EB}" type="pres">
      <dgm:prSet presAssocID="{136BBF57-C73C-4D6A-9C4A-2A376285DBB0}" presName="negativeSpace" presStyleCnt="0"/>
      <dgm:spPr/>
    </dgm:pt>
    <dgm:pt modelId="{D633D1FC-7FB9-467C-B08A-EF0F30E05D7E}" type="pres">
      <dgm:prSet presAssocID="{136BBF57-C73C-4D6A-9C4A-2A376285DBB0}" presName="childText" presStyleLbl="conFgAcc1" presStyleIdx="1" presStyleCnt="4">
        <dgm:presLayoutVars>
          <dgm:bulletEnabled val="1"/>
        </dgm:presLayoutVars>
      </dgm:prSet>
      <dgm:spPr/>
    </dgm:pt>
    <dgm:pt modelId="{AA836E57-A1F3-445E-A920-1D0DEE55ADE5}" type="pres">
      <dgm:prSet presAssocID="{891FE87E-24F1-4227-8FF4-0B7F63A075C6}" presName="spaceBetweenRectangles" presStyleCnt="0"/>
      <dgm:spPr/>
    </dgm:pt>
    <dgm:pt modelId="{BC672C37-3E6F-44B7-9601-9E8C2976D679}" type="pres">
      <dgm:prSet presAssocID="{460C469F-F791-4507-8B1A-03DA6D29AAB2}" presName="parentLin" presStyleCnt="0"/>
      <dgm:spPr/>
    </dgm:pt>
    <dgm:pt modelId="{6C3C288F-2CF2-411B-A070-0CA29ACD0102}" type="pres">
      <dgm:prSet presAssocID="{460C469F-F791-4507-8B1A-03DA6D29AAB2}" presName="parentLeftMargin" presStyleLbl="node1" presStyleIdx="1" presStyleCnt="4"/>
      <dgm:spPr/>
    </dgm:pt>
    <dgm:pt modelId="{B5E1774B-625A-47E0-AF5C-52E3E82F7BAB}" type="pres">
      <dgm:prSet presAssocID="{460C469F-F791-4507-8B1A-03DA6D29AAB2}" presName="parentText" presStyleLbl="node1" presStyleIdx="2" presStyleCnt="4" custScaleX="142857">
        <dgm:presLayoutVars>
          <dgm:chMax val="0"/>
          <dgm:bulletEnabled val="1"/>
        </dgm:presLayoutVars>
      </dgm:prSet>
      <dgm:spPr/>
    </dgm:pt>
    <dgm:pt modelId="{3CC97A9F-0E80-4757-90A9-0731E9FEB053}" type="pres">
      <dgm:prSet presAssocID="{460C469F-F791-4507-8B1A-03DA6D29AAB2}" presName="negativeSpace" presStyleCnt="0"/>
      <dgm:spPr/>
    </dgm:pt>
    <dgm:pt modelId="{7FD37EB1-0EE9-4881-86D2-6CC091376495}" type="pres">
      <dgm:prSet presAssocID="{460C469F-F791-4507-8B1A-03DA6D29AAB2}" presName="childText" presStyleLbl="conFgAcc1" presStyleIdx="2" presStyleCnt="4">
        <dgm:presLayoutVars>
          <dgm:bulletEnabled val="1"/>
        </dgm:presLayoutVars>
      </dgm:prSet>
      <dgm:spPr/>
    </dgm:pt>
    <dgm:pt modelId="{B6F27E46-71AF-4D9B-93E2-962912645C95}" type="pres">
      <dgm:prSet presAssocID="{96AE2C00-729D-41B8-ADA0-A9BADB54D1EB}" presName="spaceBetweenRectangles" presStyleCnt="0"/>
      <dgm:spPr/>
    </dgm:pt>
    <dgm:pt modelId="{7BA193C8-8FE6-4F53-A6DA-EB3E97329717}" type="pres">
      <dgm:prSet presAssocID="{5BEB4190-C801-4797-8CFD-3292F34B67EA}" presName="parentLin" presStyleCnt="0"/>
      <dgm:spPr/>
    </dgm:pt>
    <dgm:pt modelId="{FE803DCA-847A-4FFD-BDF4-C29A4085A124}" type="pres">
      <dgm:prSet presAssocID="{5BEB4190-C801-4797-8CFD-3292F34B67EA}" presName="parentLeftMargin" presStyleLbl="node1" presStyleIdx="2" presStyleCnt="4"/>
      <dgm:spPr/>
    </dgm:pt>
    <dgm:pt modelId="{84B7E2CE-1853-4104-B888-45453C9FEAB7}" type="pres">
      <dgm:prSet presAssocID="{5BEB4190-C801-4797-8CFD-3292F34B67EA}" presName="parentText" presStyleLbl="node1" presStyleIdx="3" presStyleCnt="4" custScaleX="141016" custLinFactNeighborX="1053" custLinFactNeighborY="-6038">
        <dgm:presLayoutVars>
          <dgm:chMax val="0"/>
          <dgm:bulletEnabled val="1"/>
        </dgm:presLayoutVars>
      </dgm:prSet>
      <dgm:spPr/>
    </dgm:pt>
    <dgm:pt modelId="{01AD2A76-2C8F-4B4B-A228-D9D3E898CC0D}" type="pres">
      <dgm:prSet presAssocID="{5BEB4190-C801-4797-8CFD-3292F34B67EA}" presName="negativeSpace" presStyleCnt="0"/>
      <dgm:spPr/>
    </dgm:pt>
    <dgm:pt modelId="{5686F8F4-CB33-41F0-987F-62FD57C79C17}" type="pres">
      <dgm:prSet presAssocID="{5BEB4190-C801-4797-8CFD-3292F34B67E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CF1EC09-39F6-46B7-9E3A-5E8A5AF0B04D}" type="presOf" srcId="{460C469F-F791-4507-8B1A-03DA6D29AAB2}" destId="{6C3C288F-2CF2-411B-A070-0CA29ACD0102}" srcOrd="0" destOrd="0" presId="urn:microsoft.com/office/officeart/2005/8/layout/list1"/>
    <dgm:cxn modelId="{E365D934-6B0B-4407-A4D2-68FF64BCF154}" type="presOf" srcId="{71FE9449-2C05-4878-AC2B-17C125634BA6}" destId="{CDC4AA09-F7B1-4DBA-A275-460C13CACC1E}" srcOrd="0" destOrd="0" presId="urn:microsoft.com/office/officeart/2005/8/layout/list1"/>
    <dgm:cxn modelId="{AF255D38-ABE2-4438-9947-3758FEFE17AD}" type="presOf" srcId="{460C469F-F791-4507-8B1A-03DA6D29AAB2}" destId="{B5E1774B-625A-47E0-AF5C-52E3E82F7BAB}" srcOrd="1" destOrd="0" presId="urn:microsoft.com/office/officeart/2005/8/layout/list1"/>
    <dgm:cxn modelId="{F63F7178-CB92-4A58-8468-BA849835C942}" type="presOf" srcId="{136BBF57-C73C-4D6A-9C4A-2A376285DBB0}" destId="{D4F56EAA-1D18-45B2-8D3C-1339E8C9EE27}" srcOrd="0" destOrd="0" presId="urn:microsoft.com/office/officeart/2005/8/layout/list1"/>
    <dgm:cxn modelId="{AE78A358-C700-42FE-B91B-50EA0E436077}" srcId="{40FBA83F-EA88-42A0-97A8-8658A98B2417}" destId="{136BBF57-C73C-4D6A-9C4A-2A376285DBB0}" srcOrd="1" destOrd="0" parTransId="{3329FF00-913F-4578-B129-BF0AC7712765}" sibTransId="{891FE87E-24F1-4227-8FF4-0B7F63A075C6}"/>
    <dgm:cxn modelId="{99B8167C-9209-4FE2-84B2-D00FEBD72ACE}" type="presOf" srcId="{136BBF57-C73C-4D6A-9C4A-2A376285DBB0}" destId="{5DDF7F29-FEB6-474D-B62E-B34EB22C48FC}" srcOrd="1" destOrd="0" presId="urn:microsoft.com/office/officeart/2005/8/layout/list1"/>
    <dgm:cxn modelId="{B56F1D8E-F069-487C-A514-24B16CA1030E}" type="presOf" srcId="{40FBA83F-EA88-42A0-97A8-8658A98B2417}" destId="{57EB0D53-4E55-404B-BF18-A6419019D4AA}" srcOrd="0" destOrd="0" presId="urn:microsoft.com/office/officeart/2005/8/layout/list1"/>
    <dgm:cxn modelId="{04C5BA92-1AF4-4AF0-9CB4-C2AB29AD1A5F}" srcId="{40FBA83F-EA88-42A0-97A8-8658A98B2417}" destId="{5BEB4190-C801-4797-8CFD-3292F34B67EA}" srcOrd="3" destOrd="0" parTransId="{AF78C567-9FCE-46A3-8690-5A40D8D8A724}" sibTransId="{E2714CC7-92E0-44A8-8B15-C8486D4A9735}"/>
    <dgm:cxn modelId="{516DD69B-91FD-4F48-9B48-7905E07FBEF3}" type="presOf" srcId="{5BEB4190-C801-4797-8CFD-3292F34B67EA}" destId="{FE803DCA-847A-4FFD-BDF4-C29A4085A124}" srcOrd="0" destOrd="0" presId="urn:microsoft.com/office/officeart/2005/8/layout/list1"/>
    <dgm:cxn modelId="{7059E2B1-017B-4AB5-AA49-4C1033D49BEC}" type="presOf" srcId="{71FE9449-2C05-4878-AC2B-17C125634BA6}" destId="{A2111C47-8C50-4573-9148-9A60E27D74CA}" srcOrd="1" destOrd="0" presId="urn:microsoft.com/office/officeart/2005/8/layout/list1"/>
    <dgm:cxn modelId="{2B1BACBE-A1A8-46B3-AC81-23FA9A2476BF}" srcId="{40FBA83F-EA88-42A0-97A8-8658A98B2417}" destId="{460C469F-F791-4507-8B1A-03DA6D29AAB2}" srcOrd="2" destOrd="0" parTransId="{5E2702E1-E3F9-4348-9768-11BBA26C1214}" sibTransId="{96AE2C00-729D-41B8-ADA0-A9BADB54D1EB}"/>
    <dgm:cxn modelId="{744194C3-071C-4139-B419-92FA116DE69D}" type="presOf" srcId="{5BEB4190-C801-4797-8CFD-3292F34B67EA}" destId="{84B7E2CE-1853-4104-B888-45453C9FEAB7}" srcOrd="1" destOrd="0" presId="urn:microsoft.com/office/officeart/2005/8/layout/list1"/>
    <dgm:cxn modelId="{864659C9-1AF2-4986-A53B-F6F1B7E0A928}" srcId="{40FBA83F-EA88-42A0-97A8-8658A98B2417}" destId="{71FE9449-2C05-4878-AC2B-17C125634BA6}" srcOrd="0" destOrd="0" parTransId="{F14AB6FD-783C-4171-A431-AF26A60F76FB}" sibTransId="{804D4407-B04D-428C-A6FE-D876FF609702}"/>
    <dgm:cxn modelId="{1E1B59E3-9F73-4AF0-A15E-32F0BB4D5DE5}" type="presParOf" srcId="{57EB0D53-4E55-404B-BF18-A6419019D4AA}" destId="{D0E34C77-51E9-4265-8EEF-7513A3961703}" srcOrd="0" destOrd="0" presId="urn:microsoft.com/office/officeart/2005/8/layout/list1"/>
    <dgm:cxn modelId="{CCAA3B0C-6980-48FF-8B03-BCC936FF2BB6}" type="presParOf" srcId="{D0E34C77-51E9-4265-8EEF-7513A3961703}" destId="{CDC4AA09-F7B1-4DBA-A275-460C13CACC1E}" srcOrd="0" destOrd="0" presId="urn:microsoft.com/office/officeart/2005/8/layout/list1"/>
    <dgm:cxn modelId="{19E0E219-922A-4D58-8964-220381796CE5}" type="presParOf" srcId="{D0E34C77-51E9-4265-8EEF-7513A3961703}" destId="{A2111C47-8C50-4573-9148-9A60E27D74CA}" srcOrd="1" destOrd="0" presId="urn:microsoft.com/office/officeart/2005/8/layout/list1"/>
    <dgm:cxn modelId="{804E4713-BBA0-4ECF-8BAE-46EFB640D71B}" type="presParOf" srcId="{57EB0D53-4E55-404B-BF18-A6419019D4AA}" destId="{C15DA919-5F1D-4392-8ADC-B88B54AAE5B9}" srcOrd="1" destOrd="0" presId="urn:microsoft.com/office/officeart/2005/8/layout/list1"/>
    <dgm:cxn modelId="{0DACADC1-D95D-47A0-9787-A5A3B56DC9FE}" type="presParOf" srcId="{57EB0D53-4E55-404B-BF18-A6419019D4AA}" destId="{449D4145-88A1-4F4C-8C0B-FAE61013A576}" srcOrd="2" destOrd="0" presId="urn:microsoft.com/office/officeart/2005/8/layout/list1"/>
    <dgm:cxn modelId="{B1372988-AC40-4303-8686-0247C0020BBC}" type="presParOf" srcId="{57EB0D53-4E55-404B-BF18-A6419019D4AA}" destId="{16F8677E-D481-4704-98B7-B52E4140CCA5}" srcOrd="3" destOrd="0" presId="urn:microsoft.com/office/officeart/2005/8/layout/list1"/>
    <dgm:cxn modelId="{F5891790-738F-4BA3-B3B4-682A064D087C}" type="presParOf" srcId="{57EB0D53-4E55-404B-BF18-A6419019D4AA}" destId="{D609CC74-DCFC-4302-91CA-8670CB2EAEAC}" srcOrd="4" destOrd="0" presId="urn:microsoft.com/office/officeart/2005/8/layout/list1"/>
    <dgm:cxn modelId="{609AC3C7-3C86-4FA5-9E9F-F6FFAAE1920E}" type="presParOf" srcId="{D609CC74-DCFC-4302-91CA-8670CB2EAEAC}" destId="{D4F56EAA-1D18-45B2-8D3C-1339E8C9EE27}" srcOrd="0" destOrd="0" presId="urn:microsoft.com/office/officeart/2005/8/layout/list1"/>
    <dgm:cxn modelId="{D45A5A02-A9CE-4401-A06D-35E9D52FCF99}" type="presParOf" srcId="{D609CC74-DCFC-4302-91CA-8670CB2EAEAC}" destId="{5DDF7F29-FEB6-474D-B62E-B34EB22C48FC}" srcOrd="1" destOrd="0" presId="urn:microsoft.com/office/officeart/2005/8/layout/list1"/>
    <dgm:cxn modelId="{971C3A3E-0891-4D88-9386-4649238766AF}" type="presParOf" srcId="{57EB0D53-4E55-404B-BF18-A6419019D4AA}" destId="{9188E96B-1648-4EA0-B4C9-5F76571813EB}" srcOrd="5" destOrd="0" presId="urn:microsoft.com/office/officeart/2005/8/layout/list1"/>
    <dgm:cxn modelId="{4C5C0732-6A48-4719-BE7F-309C457494A1}" type="presParOf" srcId="{57EB0D53-4E55-404B-BF18-A6419019D4AA}" destId="{D633D1FC-7FB9-467C-B08A-EF0F30E05D7E}" srcOrd="6" destOrd="0" presId="urn:microsoft.com/office/officeart/2005/8/layout/list1"/>
    <dgm:cxn modelId="{C9B5E54A-0E59-4E10-AFBA-0EC2D6247376}" type="presParOf" srcId="{57EB0D53-4E55-404B-BF18-A6419019D4AA}" destId="{AA836E57-A1F3-445E-A920-1D0DEE55ADE5}" srcOrd="7" destOrd="0" presId="urn:microsoft.com/office/officeart/2005/8/layout/list1"/>
    <dgm:cxn modelId="{CC0E85CC-FE42-4B48-9A30-0DDDA44F9520}" type="presParOf" srcId="{57EB0D53-4E55-404B-BF18-A6419019D4AA}" destId="{BC672C37-3E6F-44B7-9601-9E8C2976D679}" srcOrd="8" destOrd="0" presId="urn:microsoft.com/office/officeart/2005/8/layout/list1"/>
    <dgm:cxn modelId="{4E87F1E8-5C77-48AF-8E8F-BDCD1A23E9DA}" type="presParOf" srcId="{BC672C37-3E6F-44B7-9601-9E8C2976D679}" destId="{6C3C288F-2CF2-411B-A070-0CA29ACD0102}" srcOrd="0" destOrd="0" presId="urn:microsoft.com/office/officeart/2005/8/layout/list1"/>
    <dgm:cxn modelId="{2202440F-C231-4DB7-97E9-CB141299DF7A}" type="presParOf" srcId="{BC672C37-3E6F-44B7-9601-9E8C2976D679}" destId="{B5E1774B-625A-47E0-AF5C-52E3E82F7BAB}" srcOrd="1" destOrd="0" presId="urn:microsoft.com/office/officeart/2005/8/layout/list1"/>
    <dgm:cxn modelId="{74FFA8CA-AAD0-475D-B6B3-F0D33EEA509F}" type="presParOf" srcId="{57EB0D53-4E55-404B-BF18-A6419019D4AA}" destId="{3CC97A9F-0E80-4757-90A9-0731E9FEB053}" srcOrd="9" destOrd="0" presId="urn:microsoft.com/office/officeart/2005/8/layout/list1"/>
    <dgm:cxn modelId="{E3F10F2B-A026-4746-B3B5-AB264C130081}" type="presParOf" srcId="{57EB0D53-4E55-404B-BF18-A6419019D4AA}" destId="{7FD37EB1-0EE9-4881-86D2-6CC091376495}" srcOrd="10" destOrd="0" presId="urn:microsoft.com/office/officeart/2005/8/layout/list1"/>
    <dgm:cxn modelId="{41E73AEB-DBF5-4B96-A1A3-B7230ECBE9BE}" type="presParOf" srcId="{57EB0D53-4E55-404B-BF18-A6419019D4AA}" destId="{B6F27E46-71AF-4D9B-93E2-962912645C95}" srcOrd="11" destOrd="0" presId="urn:microsoft.com/office/officeart/2005/8/layout/list1"/>
    <dgm:cxn modelId="{C5AEA575-3702-4264-85F1-3680E5174E53}" type="presParOf" srcId="{57EB0D53-4E55-404B-BF18-A6419019D4AA}" destId="{7BA193C8-8FE6-4F53-A6DA-EB3E97329717}" srcOrd="12" destOrd="0" presId="urn:microsoft.com/office/officeart/2005/8/layout/list1"/>
    <dgm:cxn modelId="{6AADFDD8-047A-4DD6-8A6E-89030BF84977}" type="presParOf" srcId="{7BA193C8-8FE6-4F53-A6DA-EB3E97329717}" destId="{FE803DCA-847A-4FFD-BDF4-C29A4085A124}" srcOrd="0" destOrd="0" presId="urn:microsoft.com/office/officeart/2005/8/layout/list1"/>
    <dgm:cxn modelId="{F8CDD469-D295-47D9-B9A5-448D40E68D26}" type="presParOf" srcId="{7BA193C8-8FE6-4F53-A6DA-EB3E97329717}" destId="{84B7E2CE-1853-4104-B888-45453C9FEAB7}" srcOrd="1" destOrd="0" presId="urn:microsoft.com/office/officeart/2005/8/layout/list1"/>
    <dgm:cxn modelId="{7FCB6E8C-2887-4984-B193-FD179F7DD6CB}" type="presParOf" srcId="{57EB0D53-4E55-404B-BF18-A6419019D4AA}" destId="{01AD2A76-2C8F-4B4B-A228-D9D3E898CC0D}" srcOrd="13" destOrd="0" presId="urn:microsoft.com/office/officeart/2005/8/layout/list1"/>
    <dgm:cxn modelId="{788A2D96-6B20-494D-AB85-3C71F919D876}" type="presParOf" srcId="{57EB0D53-4E55-404B-BF18-A6419019D4AA}" destId="{5686F8F4-CB33-41F0-987F-62FD57C79C1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385868-DBD9-4B2F-8AF5-31A77409A2FD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bg-BG"/>
        </a:p>
      </dgm:t>
    </dgm:pt>
    <dgm:pt modelId="{C6D8E9D3-A3A8-4D56-8764-487625EFDEEC}">
      <dgm:prSet phldrT="[Текст]" custT="1"/>
      <dgm:spPr/>
      <dgm:t>
        <a:bodyPr/>
        <a:lstStyle/>
        <a:p>
          <a:r>
            <a:rPr lang="bg-BG" sz="1200" dirty="0"/>
            <a:t>Интервенции, </a:t>
          </a:r>
          <a:r>
            <a:rPr lang="ru-RU" sz="1200" dirty="0"/>
            <a:t>свързани с инвестиции в туристическа инфраструктура</a:t>
          </a:r>
          <a:endParaRPr lang="bg-BG" sz="1200" dirty="0"/>
        </a:p>
      </dgm:t>
    </dgm:pt>
    <dgm:pt modelId="{E3E596D5-2007-4E2E-AEED-0DE321C130A6}" type="parTrans" cxnId="{A7D4E6D5-4BE2-4C4A-B158-BCFBCD924392}">
      <dgm:prSet/>
      <dgm:spPr/>
      <dgm:t>
        <a:bodyPr/>
        <a:lstStyle/>
        <a:p>
          <a:endParaRPr lang="bg-BG"/>
        </a:p>
      </dgm:t>
    </dgm:pt>
    <dgm:pt modelId="{8838D2A0-0AE0-4575-BBBA-583BEF765E4F}" type="sibTrans" cxnId="{A7D4E6D5-4BE2-4C4A-B158-BCFBCD924392}">
      <dgm:prSet/>
      <dgm:spPr/>
      <dgm:t>
        <a:bodyPr/>
        <a:lstStyle/>
        <a:p>
          <a:endParaRPr lang="bg-BG"/>
        </a:p>
      </dgm:t>
    </dgm:pt>
    <dgm:pt modelId="{2752E592-DD01-455A-A12A-5EA91EFA42CB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200" dirty="0"/>
            <a:t>Интервенции, свързани с</a:t>
          </a:r>
          <a:r>
            <a:rPr lang="ru-RU" sz="1200" dirty="0"/>
            <a:t> запазването на духовния и културния живот на населението в селските райони</a:t>
          </a:r>
          <a:endParaRPr lang="bg-BG" sz="1200" dirty="0"/>
        </a:p>
      </dgm:t>
    </dgm:pt>
    <dgm:pt modelId="{AF439432-95C3-4CF2-B3B3-C66DA36BF4C5}" type="parTrans" cxnId="{303F498A-6327-4D55-BB49-B884DDE8763B}">
      <dgm:prSet/>
      <dgm:spPr/>
      <dgm:t>
        <a:bodyPr/>
        <a:lstStyle/>
        <a:p>
          <a:endParaRPr lang="bg-BG"/>
        </a:p>
      </dgm:t>
    </dgm:pt>
    <dgm:pt modelId="{881DDCF6-6BF9-417E-8B45-CCA2B7A0DA39}" type="sibTrans" cxnId="{303F498A-6327-4D55-BB49-B884DDE8763B}">
      <dgm:prSet/>
      <dgm:spPr/>
      <dgm:t>
        <a:bodyPr/>
        <a:lstStyle/>
        <a:p>
          <a:endParaRPr lang="bg-BG"/>
        </a:p>
      </dgm:t>
    </dgm:pt>
    <dgm:pt modelId="{15069DED-FEF8-49B9-8C5E-89F0A4442533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/>
            <a:t>Интервенции, свързани с подкрепа на местната идентичност</a:t>
          </a:r>
          <a:endParaRPr lang="bg-BG" sz="1200" dirty="0"/>
        </a:p>
      </dgm:t>
    </dgm:pt>
    <dgm:pt modelId="{EFD8CA57-14AD-406B-9568-01F54DA9D846}" type="parTrans" cxnId="{E02E549E-69F8-46CA-AC5E-7A36DC359C60}">
      <dgm:prSet/>
      <dgm:spPr/>
      <dgm:t>
        <a:bodyPr/>
        <a:lstStyle/>
        <a:p>
          <a:endParaRPr lang="bg-BG"/>
        </a:p>
      </dgm:t>
    </dgm:pt>
    <dgm:pt modelId="{634ACFEB-496E-41A7-B557-FDA6184DE712}" type="sibTrans" cxnId="{E02E549E-69F8-46CA-AC5E-7A36DC359C60}">
      <dgm:prSet/>
      <dgm:spPr/>
      <dgm:t>
        <a:bodyPr/>
        <a:lstStyle/>
        <a:p>
          <a:endParaRPr lang="bg-BG"/>
        </a:p>
      </dgm:t>
    </dgm:pt>
    <dgm:pt modelId="{F5EA1BC3-81CD-4755-A311-71CE6822970A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/>
            <a:t>Интервенции, свързани с инвестиции в горския сектор</a:t>
          </a:r>
          <a:endParaRPr lang="bg-BG" sz="1200" dirty="0"/>
        </a:p>
      </dgm:t>
    </dgm:pt>
    <dgm:pt modelId="{D31896E9-02CC-41E7-B947-522BBA5BE973}" type="parTrans" cxnId="{B3CD86B2-9B25-46B5-876B-BAF5FE42916E}">
      <dgm:prSet/>
      <dgm:spPr/>
      <dgm:t>
        <a:bodyPr/>
        <a:lstStyle/>
        <a:p>
          <a:endParaRPr lang="bg-BG"/>
        </a:p>
      </dgm:t>
    </dgm:pt>
    <dgm:pt modelId="{E724DA9F-8189-4D03-9C24-C0E64D04481C}" type="sibTrans" cxnId="{B3CD86B2-9B25-46B5-876B-BAF5FE42916E}">
      <dgm:prSet/>
      <dgm:spPr/>
      <dgm:t>
        <a:bodyPr/>
        <a:lstStyle/>
        <a:p>
          <a:endParaRPr lang="bg-BG"/>
        </a:p>
      </dgm:t>
    </dgm:pt>
    <dgm:pt modelId="{03490D79-4148-41A1-A22C-A67AA0ED995E}">
      <dgm:prSet custT="1"/>
      <dgm:spPr/>
      <dgm:t>
        <a:bodyPr/>
        <a:lstStyle/>
        <a:p>
          <a:r>
            <a:rPr lang="bg-BG" sz="1200" dirty="0"/>
            <a:t>Сътрудничество</a:t>
          </a:r>
        </a:p>
      </dgm:t>
    </dgm:pt>
    <dgm:pt modelId="{CF3BEA76-4A28-4E74-8E9B-0B6F50FF054D}" type="parTrans" cxnId="{D59769ED-81BD-43CA-A5C0-D8A18CDADF96}">
      <dgm:prSet/>
      <dgm:spPr/>
      <dgm:t>
        <a:bodyPr/>
        <a:lstStyle/>
        <a:p>
          <a:endParaRPr lang="bg-BG"/>
        </a:p>
      </dgm:t>
    </dgm:pt>
    <dgm:pt modelId="{010C03F3-9111-483E-96B4-B650FD82C93B}" type="sibTrans" cxnId="{D59769ED-81BD-43CA-A5C0-D8A18CDADF96}">
      <dgm:prSet/>
      <dgm:spPr/>
      <dgm:t>
        <a:bodyPr/>
        <a:lstStyle/>
        <a:p>
          <a:endParaRPr lang="bg-BG"/>
        </a:p>
      </dgm:t>
    </dgm:pt>
    <dgm:pt modelId="{8F99E3C3-5C7F-460A-B0ED-DE5F57B18A33}" type="pres">
      <dgm:prSet presAssocID="{8B385868-DBD9-4B2F-8AF5-31A77409A2FD}" presName="linear" presStyleCnt="0">
        <dgm:presLayoutVars>
          <dgm:dir/>
          <dgm:animLvl val="lvl"/>
          <dgm:resizeHandles val="exact"/>
        </dgm:presLayoutVars>
      </dgm:prSet>
      <dgm:spPr/>
    </dgm:pt>
    <dgm:pt modelId="{195E74F8-64EE-4B5D-8AF1-81E4CC6148D0}" type="pres">
      <dgm:prSet presAssocID="{C6D8E9D3-A3A8-4D56-8764-487625EFDEEC}" presName="parentLin" presStyleCnt="0"/>
      <dgm:spPr/>
    </dgm:pt>
    <dgm:pt modelId="{F1390273-60B2-4616-94F5-E0BF06039181}" type="pres">
      <dgm:prSet presAssocID="{C6D8E9D3-A3A8-4D56-8764-487625EFDEEC}" presName="parentLeftMargin" presStyleLbl="node1" presStyleIdx="0" presStyleCnt="5"/>
      <dgm:spPr/>
    </dgm:pt>
    <dgm:pt modelId="{D5355834-2F77-47BA-AEF5-CE9B9DDD3E06}" type="pres">
      <dgm:prSet presAssocID="{C6D8E9D3-A3A8-4D56-8764-487625EFDEEC}" presName="parentText" presStyleLbl="node1" presStyleIdx="0" presStyleCnt="5" custScaleX="142857">
        <dgm:presLayoutVars>
          <dgm:chMax val="0"/>
          <dgm:bulletEnabled val="1"/>
        </dgm:presLayoutVars>
      </dgm:prSet>
      <dgm:spPr/>
    </dgm:pt>
    <dgm:pt modelId="{68ADB782-12AF-4664-B609-491BA486952A}" type="pres">
      <dgm:prSet presAssocID="{C6D8E9D3-A3A8-4D56-8764-487625EFDEEC}" presName="negativeSpace" presStyleCnt="0"/>
      <dgm:spPr/>
    </dgm:pt>
    <dgm:pt modelId="{445B2F7B-5875-484A-B2EA-AB52F5F35C27}" type="pres">
      <dgm:prSet presAssocID="{C6D8E9D3-A3A8-4D56-8764-487625EFDEEC}" presName="childText" presStyleLbl="conFgAcc1" presStyleIdx="0" presStyleCnt="5">
        <dgm:presLayoutVars>
          <dgm:bulletEnabled val="1"/>
        </dgm:presLayoutVars>
      </dgm:prSet>
      <dgm:spPr/>
    </dgm:pt>
    <dgm:pt modelId="{658C08ED-3277-4DE5-9AC9-F64E6E013400}" type="pres">
      <dgm:prSet presAssocID="{8838D2A0-0AE0-4575-BBBA-583BEF765E4F}" presName="spaceBetweenRectangles" presStyleCnt="0"/>
      <dgm:spPr/>
    </dgm:pt>
    <dgm:pt modelId="{DA23EFE5-99B7-4358-924B-CF2180AA7BE6}" type="pres">
      <dgm:prSet presAssocID="{2752E592-DD01-455A-A12A-5EA91EFA42CB}" presName="parentLin" presStyleCnt="0"/>
      <dgm:spPr/>
    </dgm:pt>
    <dgm:pt modelId="{63471CDC-097D-4C56-8C44-017658BCF1AA}" type="pres">
      <dgm:prSet presAssocID="{2752E592-DD01-455A-A12A-5EA91EFA42CB}" presName="parentLeftMargin" presStyleLbl="node1" presStyleIdx="0" presStyleCnt="5"/>
      <dgm:spPr/>
    </dgm:pt>
    <dgm:pt modelId="{0140DF37-8409-4A0E-8B45-BD4C11001381}" type="pres">
      <dgm:prSet presAssocID="{2752E592-DD01-455A-A12A-5EA91EFA42CB}" presName="parentText" presStyleLbl="node1" presStyleIdx="1" presStyleCnt="5" custScaleX="142857" custScaleY="128419">
        <dgm:presLayoutVars>
          <dgm:chMax val="0"/>
          <dgm:bulletEnabled val="1"/>
        </dgm:presLayoutVars>
      </dgm:prSet>
      <dgm:spPr/>
    </dgm:pt>
    <dgm:pt modelId="{14C24A7E-3118-4425-AA9F-6AABC5EF4EE7}" type="pres">
      <dgm:prSet presAssocID="{2752E592-DD01-455A-A12A-5EA91EFA42CB}" presName="negativeSpace" presStyleCnt="0"/>
      <dgm:spPr/>
    </dgm:pt>
    <dgm:pt modelId="{0430C6A2-1D11-48E5-ABAD-E72E89A7F3AF}" type="pres">
      <dgm:prSet presAssocID="{2752E592-DD01-455A-A12A-5EA91EFA42CB}" presName="childText" presStyleLbl="conFgAcc1" presStyleIdx="1" presStyleCnt="5">
        <dgm:presLayoutVars>
          <dgm:bulletEnabled val="1"/>
        </dgm:presLayoutVars>
      </dgm:prSet>
      <dgm:spPr/>
    </dgm:pt>
    <dgm:pt modelId="{9C721BB7-3A5C-4EFF-A074-FE458BEB640B}" type="pres">
      <dgm:prSet presAssocID="{881DDCF6-6BF9-417E-8B45-CCA2B7A0DA39}" presName="spaceBetweenRectangles" presStyleCnt="0"/>
      <dgm:spPr/>
    </dgm:pt>
    <dgm:pt modelId="{2008E11F-9E2E-4640-AA53-8A82320DEC3A}" type="pres">
      <dgm:prSet presAssocID="{15069DED-FEF8-49B9-8C5E-89F0A4442533}" presName="parentLin" presStyleCnt="0"/>
      <dgm:spPr/>
    </dgm:pt>
    <dgm:pt modelId="{F3C42666-9D8E-4803-AE56-F88B3782B949}" type="pres">
      <dgm:prSet presAssocID="{15069DED-FEF8-49B9-8C5E-89F0A4442533}" presName="parentLeftMargin" presStyleLbl="node1" presStyleIdx="1" presStyleCnt="5"/>
      <dgm:spPr/>
    </dgm:pt>
    <dgm:pt modelId="{7767A71D-CD14-4EBD-81BE-1AC241565B94}" type="pres">
      <dgm:prSet presAssocID="{15069DED-FEF8-49B9-8C5E-89F0A4442533}" presName="parentText" presStyleLbl="node1" presStyleIdx="2" presStyleCnt="5" custScaleX="142857" custLinFactNeighborX="10469" custLinFactNeighborY="-20335">
        <dgm:presLayoutVars>
          <dgm:chMax val="0"/>
          <dgm:bulletEnabled val="1"/>
        </dgm:presLayoutVars>
      </dgm:prSet>
      <dgm:spPr/>
    </dgm:pt>
    <dgm:pt modelId="{E62CBF61-026E-49C4-A9DC-8159A15B32C2}" type="pres">
      <dgm:prSet presAssocID="{15069DED-FEF8-49B9-8C5E-89F0A4442533}" presName="negativeSpace" presStyleCnt="0"/>
      <dgm:spPr/>
    </dgm:pt>
    <dgm:pt modelId="{2E8AD6D7-AC3D-4DD6-8AEA-8E95E4A608C8}" type="pres">
      <dgm:prSet presAssocID="{15069DED-FEF8-49B9-8C5E-89F0A4442533}" presName="childText" presStyleLbl="conFgAcc1" presStyleIdx="2" presStyleCnt="5">
        <dgm:presLayoutVars>
          <dgm:bulletEnabled val="1"/>
        </dgm:presLayoutVars>
      </dgm:prSet>
      <dgm:spPr/>
    </dgm:pt>
    <dgm:pt modelId="{573ADFFB-498A-4530-AD5C-E4E361EC5087}" type="pres">
      <dgm:prSet presAssocID="{634ACFEB-496E-41A7-B557-FDA6184DE712}" presName="spaceBetweenRectangles" presStyleCnt="0"/>
      <dgm:spPr/>
    </dgm:pt>
    <dgm:pt modelId="{D1338A22-0974-4C50-A60B-041F778D4E31}" type="pres">
      <dgm:prSet presAssocID="{F5EA1BC3-81CD-4755-A311-71CE6822970A}" presName="parentLin" presStyleCnt="0"/>
      <dgm:spPr/>
    </dgm:pt>
    <dgm:pt modelId="{DAC8D472-4260-4859-A5DA-1D1F589820CF}" type="pres">
      <dgm:prSet presAssocID="{F5EA1BC3-81CD-4755-A311-71CE6822970A}" presName="parentLeftMargin" presStyleLbl="node1" presStyleIdx="2" presStyleCnt="5"/>
      <dgm:spPr/>
    </dgm:pt>
    <dgm:pt modelId="{59EDF166-A0B3-41CF-BD4E-64BA9D633CD3}" type="pres">
      <dgm:prSet presAssocID="{F5EA1BC3-81CD-4755-A311-71CE6822970A}" presName="parentText" presStyleLbl="node1" presStyleIdx="3" presStyleCnt="5" custScaleX="142857">
        <dgm:presLayoutVars>
          <dgm:chMax val="0"/>
          <dgm:bulletEnabled val="1"/>
        </dgm:presLayoutVars>
      </dgm:prSet>
      <dgm:spPr/>
    </dgm:pt>
    <dgm:pt modelId="{AFC3AA20-1CC2-4A24-9354-8C6AF19C59A0}" type="pres">
      <dgm:prSet presAssocID="{F5EA1BC3-81CD-4755-A311-71CE6822970A}" presName="negativeSpace" presStyleCnt="0"/>
      <dgm:spPr/>
    </dgm:pt>
    <dgm:pt modelId="{31B6818E-077E-4C22-9F5A-CD57D061B83C}" type="pres">
      <dgm:prSet presAssocID="{F5EA1BC3-81CD-4755-A311-71CE6822970A}" presName="childText" presStyleLbl="conFgAcc1" presStyleIdx="3" presStyleCnt="5">
        <dgm:presLayoutVars>
          <dgm:bulletEnabled val="1"/>
        </dgm:presLayoutVars>
      </dgm:prSet>
      <dgm:spPr/>
    </dgm:pt>
    <dgm:pt modelId="{EFF0EE71-5DF0-4F7C-B4E6-524B8BA54A91}" type="pres">
      <dgm:prSet presAssocID="{E724DA9F-8189-4D03-9C24-C0E64D04481C}" presName="spaceBetweenRectangles" presStyleCnt="0"/>
      <dgm:spPr/>
    </dgm:pt>
    <dgm:pt modelId="{E48C5231-5609-4446-AB36-0D1B0B70DE05}" type="pres">
      <dgm:prSet presAssocID="{03490D79-4148-41A1-A22C-A67AA0ED995E}" presName="parentLin" presStyleCnt="0"/>
      <dgm:spPr/>
    </dgm:pt>
    <dgm:pt modelId="{DB055387-A7B3-4072-942F-37F14DA2433C}" type="pres">
      <dgm:prSet presAssocID="{03490D79-4148-41A1-A22C-A67AA0ED995E}" presName="parentLeftMargin" presStyleLbl="node1" presStyleIdx="3" presStyleCnt="5"/>
      <dgm:spPr/>
    </dgm:pt>
    <dgm:pt modelId="{4550C2B7-125A-4739-B5D5-B73535D36387}" type="pres">
      <dgm:prSet presAssocID="{03490D79-4148-41A1-A22C-A67AA0ED995E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FFC8F7F3-D086-4AA4-B3B6-9F718A5BA7B3}" type="pres">
      <dgm:prSet presAssocID="{03490D79-4148-41A1-A22C-A67AA0ED995E}" presName="negativeSpace" presStyleCnt="0"/>
      <dgm:spPr/>
    </dgm:pt>
    <dgm:pt modelId="{738709D5-F604-47F4-81FD-520ABBD5D1F2}" type="pres">
      <dgm:prSet presAssocID="{03490D79-4148-41A1-A22C-A67AA0ED995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EF7931B-06ED-4C24-8684-28F7CF3EF9B3}" type="presOf" srcId="{03490D79-4148-41A1-A22C-A67AA0ED995E}" destId="{4550C2B7-125A-4739-B5D5-B73535D36387}" srcOrd="1" destOrd="0" presId="urn:microsoft.com/office/officeart/2005/8/layout/list1"/>
    <dgm:cxn modelId="{0234FB21-FB6D-46FD-9ED7-7EC5B725B4AE}" type="presOf" srcId="{C6D8E9D3-A3A8-4D56-8764-487625EFDEEC}" destId="{D5355834-2F77-47BA-AEF5-CE9B9DDD3E06}" srcOrd="1" destOrd="0" presId="urn:microsoft.com/office/officeart/2005/8/layout/list1"/>
    <dgm:cxn modelId="{7C4C312E-11E7-46E7-BEBE-D24D2E6C1D6D}" type="presOf" srcId="{C6D8E9D3-A3A8-4D56-8764-487625EFDEEC}" destId="{F1390273-60B2-4616-94F5-E0BF06039181}" srcOrd="0" destOrd="0" presId="urn:microsoft.com/office/officeart/2005/8/layout/list1"/>
    <dgm:cxn modelId="{70461034-0E98-4B19-91FA-C87189DFB8AF}" type="presOf" srcId="{15069DED-FEF8-49B9-8C5E-89F0A4442533}" destId="{7767A71D-CD14-4EBD-81BE-1AC241565B94}" srcOrd="1" destOrd="0" presId="urn:microsoft.com/office/officeart/2005/8/layout/list1"/>
    <dgm:cxn modelId="{41DC1D44-3375-4540-8F82-E8C9DBDFBD07}" type="presOf" srcId="{03490D79-4148-41A1-A22C-A67AA0ED995E}" destId="{DB055387-A7B3-4072-942F-37F14DA2433C}" srcOrd="0" destOrd="0" presId="urn:microsoft.com/office/officeart/2005/8/layout/list1"/>
    <dgm:cxn modelId="{737D2A44-59BD-4826-8C2C-698A047D789B}" type="presOf" srcId="{2752E592-DD01-455A-A12A-5EA91EFA42CB}" destId="{63471CDC-097D-4C56-8C44-017658BCF1AA}" srcOrd="0" destOrd="0" presId="urn:microsoft.com/office/officeart/2005/8/layout/list1"/>
    <dgm:cxn modelId="{3A5A2966-687A-4B61-BFB7-035E53B190C5}" type="presOf" srcId="{F5EA1BC3-81CD-4755-A311-71CE6822970A}" destId="{59EDF166-A0B3-41CF-BD4E-64BA9D633CD3}" srcOrd="1" destOrd="0" presId="urn:microsoft.com/office/officeart/2005/8/layout/list1"/>
    <dgm:cxn modelId="{D7524784-39A9-4A24-A5E2-A486BE734AC0}" type="presOf" srcId="{8B385868-DBD9-4B2F-8AF5-31A77409A2FD}" destId="{8F99E3C3-5C7F-460A-B0ED-DE5F57B18A33}" srcOrd="0" destOrd="0" presId="urn:microsoft.com/office/officeart/2005/8/layout/list1"/>
    <dgm:cxn modelId="{303F498A-6327-4D55-BB49-B884DDE8763B}" srcId="{8B385868-DBD9-4B2F-8AF5-31A77409A2FD}" destId="{2752E592-DD01-455A-A12A-5EA91EFA42CB}" srcOrd="1" destOrd="0" parTransId="{AF439432-95C3-4CF2-B3B3-C66DA36BF4C5}" sibTransId="{881DDCF6-6BF9-417E-8B45-CCA2B7A0DA39}"/>
    <dgm:cxn modelId="{E02E549E-69F8-46CA-AC5E-7A36DC359C60}" srcId="{8B385868-DBD9-4B2F-8AF5-31A77409A2FD}" destId="{15069DED-FEF8-49B9-8C5E-89F0A4442533}" srcOrd="2" destOrd="0" parTransId="{EFD8CA57-14AD-406B-9568-01F54DA9D846}" sibTransId="{634ACFEB-496E-41A7-B557-FDA6184DE712}"/>
    <dgm:cxn modelId="{30A4B8A3-B109-4F02-8501-3C773DBB0844}" type="presOf" srcId="{2752E592-DD01-455A-A12A-5EA91EFA42CB}" destId="{0140DF37-8409-4A0E-8B45-BD4C11001381}" srcOrd="1" destOrd="0" presId="urn:microsoft.com/office/officeart/2005/8/layout/list1"/>
    <dgm:cxn modelId="{B3CD86B2-9B25-46B5-876B-BAF5FE42916E}" srcId="{8B385868-DBD9-4B2F-8AF5-31A77409A2FD}" destId="{F5EA1BC3-81CD-4755-A311-71CE6822970A}" srcOrd="3" destOrd="0" parTransId="{D31896E9-02CC-41E7-B947-522BBA5BE973}" sibTransId="{E724DA9F-8189-4D03-9C24-C0E64D04481C}"/>
    <dgm:cxn modelId="{C01058BA-82AF-4603-9254-4CDE1B45E517}" type="presOf" srcId="{15069DED-FEF8-49B9-8C5E-89F0A4442533}" destId="{F3C42666-9D8E-4803-AE56-F88B3782B949}" srcOrd="0" destOrd="0" presId="urn:microsoft.com/office/officeart/2005/8/layout/list1"/>
    <dgm:cxn modelId="{A7D4E6D5-4BE2-4C4A-B158-BCFBCD924392}" srcId="{8B385868-DBD9-4B2F-8AF5-31A77409A2FD}" destId="{C6D8E9D3-A3A8-4D56-8764-487625EFDEEC}" srcOrd="0" destOrd="0" parTransId="{E3E596D5-2007-4E2E-AEED-0DE321C130A6}" sibTransId="{8838D2A0-0AE0-4575-BBBA-583BEF765E4F}"/>
    <dgm:cxn modelId="{D59769ED-81BD-43CA-A5C0-D8A18CDADF96}" srcId="{8B385868-DBD9-4B2F-8AF5-31A77409A2FD}" destId="{03490D79-4148-41A1-A22C-A67AA0ED995E}" srcOrd="4" destOrd="0" parTransId="{CF3BEA76-4A28-4E74-8E9B-0B6F50FF054D}" sibTransId="{010C03F3-9111-483E-96B4-B650FD82C93B}"/>
    <dgm:cxn modelId="{573DDDF7-8A15-48D4-A4EA-8C93FAE778E6}" type="presOf" srcId="{F5EA1BC3-81CD-4755-A311-71CE6822970A}" destId="{DAC8D472-4260-4859-A5DA-1D1F589820CF}" srcOrd="0" destOrd="0" presId="urn:microsoft.com/office/officeart/2005/8/layout/list1"/>
    <dgm:cxn modelId="{FF076B62-F2C4-47F2-A555-B07CC99EEDC2}" type="presParOf" srcId="{8F99E3C3-5C7F-460A-B0ED-DE5F57B18A33}" destId="{195E74F8-64EE-4B5D-8AF1-81E4CC6148D0}" srcOrd="0" destOrd="0" presId="urn:microsoft.com/office/officeart/2005/8/layout/list1"/>
    <dgm:cxn modelId="{7F27EED2-D444-421F-842A-C3EC0951BD02}" type="presParOf" srcId="{195E74F8-64EE-4B5D-8AF1-81E4CC6148D0}" destId="{F1390273-60B2-4616-94F5-E0BF06039181}" srcOrd="0" destOrd="0" presId="urn:microsoft.com/office/officeart/2005/8/layout/list1"/>
    <dgm:cxn modelId="{2F106ADB-4BBD-439E-95A8-AB74B944A111}" type="presParOf" srcId="{195E74F8-64EE-4B5D-8AF1-81E4CC6148D0}" destId="{D5355834-2F77-47BA-AEF5-CE9B9DDD3E06}" srcOrd="1" destOrd="0" presId="urn:microsoft.com/office/officeart/2005/8/layout/list1"/>
    <dgm:cxn modelId="{031CEE35-1F49-4ED0-8D49-848D104F958C}" type="presParOf" srcId="{8F99E3C3-5C7F-460A-B0ED-DE5F57B18A33}" destId="{68ADB782-12AF-4664-B609-491BA486952A}" srcOrd="1" destOrd="0" presId="urn:microsoft.com/office/officeart/2005/8/layout/list1"/>
    <dgm:cxn modelId="{4B27D30C-C500-4A79-AAB5-183F8B0190E2}" type="presParOf" srcId="{8F99E3C3-5C7F-460A-B0ED-DE5F57B18A33}" destId="{445B2F7B-5875-484A-B2EA-AB52F5F35C27}" srcOrd="2" destOrd="0" presId="urn:microsoft.com/office/officeart/2005/8/layout/list1"/>
    <dgm:cxn modelId="{ACF1401E-9EAF-4038-B61A-980406F0D378}" type="presParOf" srcId="{8F99E3C3-5C7F-460A-B0ED-DE5F57B18A33}" destId="{658C08ED-3277-4DE5-9AC9-F64E6E013400}" srcOrd="3" destOrd="0" presId="urn:microsoft.com/office/officeart/2005/8/layout/list1"/>
    <dgm:cxn modelId="{4FAFBD25-C638-4DDD-BAAA-0FFC78EE927E}" type="presParOf" srcId="{8F99E3C3-5C7F-460A-B0ED-DE5F57B18A33}" destId="{DA23EFE5-99B7-4358-924B-CF2180AA7BE6}" srcOrd="4" destOrd="0" presId="urn:microsoft.com/office/officeart/2005/8/layout/list1"/>
    <dgm:cxn modelId="{E76D2256-D157-437E-9749-5CC2AF7DADB5}" type="presParOf" srcId="{DA23EFE5-99B7-4358-924B-CF2180AA7BE6}" destId="{63471CDC-097D-4C56-8C44-017658BCF1AA}" srcOrd="0" destOrd="0" presId="urn:microsoft.com/office/officeart/2005/8/layout/list1"/>
    <dgm:cxn modelId="{F8A91817-79D6-4A1C-B04E-7194C36B4DC5}" type="presParOf" srcId="{DA23EFE5-99B7-4358-924B-CF2180AA7BE6}" destId="{0140DF37-8409-4A0E-8B45-BD4C11001381}" srcOrd="1" destOrd="0" presId="urn:microsoft.com/office/officeart/2005/8/layout/list1"/>
    <dgm:cxn modelId="{447D01D2-4DB8-4731-80C2-4F3134824CBE}" type="presParOf" srcId="{8F99E3C3-5C7F-460A-B0ED-DE5F57B18A33}" destId="{14C24A7E-3118-4425-AA9F-6AABC5EF4EE7}" srcOrd="5" destOrd="0" presId="urn:microsoft.com/office/officeart/2005/8/layout/list1"/>
    <dgm:cxn modelId="{3C58B4A6-E74B-4976-BA8D-88A186CCED7D}" type="presParOf" srcId="{8F99E3C3-5C7F-460A-B0ED-DE5F57B18A33}" destId="{0430C6A2-1D11-48E5-ABAD-E72E89A7F3AF}" srcOrd="6" destOrd="0" presId="urn:microsoft.com/office/officeart/2005/8/layout/list1"/>
    <dgm:cxn modelId="{B82640A2-7F27-475C-822F-48FA698369F7}" type="presParOf" srcId="{8F99E3C3-5C7F-460A-B0ED-DE5F57B18A33}" destId="{9C721BB7-3A5C-4EFF-A074-FE458BEB640B}" srcOrd="7" destOrd="0" presId="urn:microsoft.com/office/officeart/2005/8/layout/list1"/>
    <dgm:cxn modelId="{CC046216-E0D0-4457-9AB9-8AA544C63432}" type="presParOf" srcId="{8F99E3C3-5C7F-460A-B0ED-DE5F57B18A33}" destId="{2008E11F-9E2E-4640-AA53-8A82320DEC3A}" srcOrd="8" destOrd="0" presId="urn:microsoft.com/office/officeart/2005/8/layout/list1"/>
    <dgm:cxn modelId="{60478422-E737-4383-8D84-AB660AA8A74C}" type="presParOf" srcId="{2008E11F-9E2E-4640-AA53-8A82320DEC3A}" destId="{F3C42666-9D8E-4803-AE56-F88B3782B949}" srcOrd="0" destOrd="0" presId="urn:microsoft.com/office/officeart/2005/8/layout/list1"/>
    <dgm:cxn modelId="{5F686D74-7D98-4126-85CB-C8E181E0731A}" type="presParOf" srcId="{2008E11F-9E2E-4640-AA53-8A82320DEC3A}" destId="{7767A71D-CD14-4EBD-81BE-1AC241565B94}" srcOrd="1" destOrd="0" presId="urn:microsoft.com/office/officeart/2005/8/layout/list1"/>
    <dgm:cxn modelId="{98CEF0CF-965E-4567-BB8A-98E0D8C502C5}" type="presParOf" srcId="{8F99E3C3-5C7F-460A-B0ED-DE5F57B18A33}" destId="{E62CBF61-026E-49C4-A9DC-8159A15B32C2}" srcOrd="9" destOrd="0" presId="urn:microsoft.com/office/officeart/2005/8/layout/list1"/>
    <dgm:cxn modelId="{6827E99F-53F5-4764-A2EE-7FAF3BA29C94}" type="presParOf" srcId="{8F99E3C3-5C7F-460A-B0ED-DE5F57B18A33}" destId="{2E8AD6D7-AC3D-4DD6-8AEA-8E95E4A608C8}" srcOrd="10" destOrd="0" presId="urn:microsoft.com/office/officeart/2005/8/layout/list1"/>
    <dgm:cxn modelId="{B3AB278B-E1A9-4E4C-94FD-07E5586DF578}" type="presParOf" srcId="{8F99E3C3-5C7F-460A-B0ED-DE5F57B18A33}" destId="{573ADFFB-498A-4530-AD5C-E4E361EC5087}" srcOrd="11" destOrd="0" presId="urn:microsoft.com/office/officeart/2005/8/layout/list1"/>
    <dgm:cxn modelId="{316173AA-C873-4CA3-99A8-A360EAB0C45B}" type="presParOf" srcId="{8F99E3C3-5C7F-460A-B0ED-DE5F57B18A33}" destId="{D1338A22-0974-4C50-A60B-041F778D4E31}" srcOrd="12" destOrd="0" presId="urn:microsoft.com/office/officeart/2005/8/layout/list1"/>
    <dgm:cxn modelId="{7298A843-EC8D-4460-AEFF-CC7700542871}" type="presParOf" srcId="{D1338A22-0974-4C50-A60B-041F778D4E31}" destId="{DAC8D472-4260-4859-A5DA-1D1F589820CF}" srcOrd="0" destOrd="0" presId="urn:microsoft.com/office/officeart/2005/8/layout/list1"/>
    <dgm:cxn modelId="{12F6F3B4-6603-4F6E-A2FA-FDE1D406AE64}" type="presParOf" srcId="{D1338A22-0974-4C50-A60B-041F778D4E31}" destId="{59EDF166-A0B3-41CF-BD4E-64BA9D633CD3}" srcOrd="1" destOrd="0" presId="urn:microsoft.com/office/officeart/2005/8/layout/list1"/>
    <dgm:cxn modelId="{603BB748-995A-4EC3-9DCA-C3BC4CA948B7}" type="presParOf" srcId="{8F99E3C3-5C7F-460A-B0ED-DE5F57B18A33}" destId="{AFC3AA20-1CC2-4A24-9354-8C6AF19C59A0}" srcOrd="13" destOrd="0" presId="urn:microsoft.com/office/officeart/2005/8/layout/list1"/>
    <dgm:cxn modelId="{EF6D36DD-31A7-47BF-A17C-E6A12A2BD2C5}" type="presParOf" srcId="{8F99E3C3-5C7F-460A-B0ED-DE5F57B18A33}" destId="{31B6818E-077E-4C22-9F5A-CD57D061B83C}" srcOrd="14" destOrd="0" presId="urn:microsoft.com/office/officeart/2005/8/layout/list1"/>
    <dgm:cxn modelId="{04C62897-C8B3-421A-B358-6EFB684825AA}" type="presParOf" srcId="{8F99E3C3-5C7F-460A-B0ED-DE5F57B18A33}" destId="{EFF0EE71-5DF0-4F7C-B4E6-524B8BA54A91}" srcOrd="15" destOrd="0" presId="urn:microsoft.com/office/officeart/2005/8/layout/list1"/>
    <dgm:cxn modelId="{6B9C4B87-BCA7-4541-A594-DDEA85933279}" type="presParOf" srcId="{8F99E3C3-5C7F-460A-B0ED-DE5F57B18A33}" destId="{E48C5231-5609-4446-AB36-0D1B0B70DE05}" srcOrd="16" destOrd="0" presId="urn:microsoft.com/office/officeart/2005/8/layout/list1"/>
    <dgm:cxn modelId="{D146E3FC-BC54-4467-AE5B-B88556C6F956}" type="presParOf" srcId="{E48C5231-5609-4446-AB36-0D1B0B70DE05}" destId="{DB055387-A7B3-4072-942F-37F14DA2433C}" srcOrd="0" destOrd="0" presId="urn:microsoft.com/office/officeart/2005/8/layout/list1"/>
    <dgm:cxn modelId="{99A12469-E7BB-4DEA-A91A-0D0E79A328CD}" type="presParOf" srcId="{E48C5231-5609-4446-AB36-0D1B0B70DE05}" destId="{4550C2B7-125A-4739-B5D5-B73535D36387}" srcOrd="1" destOrd="0" presId="urn:microsoft.com/office/officeart/2005/8/layout/list1"/>
    <dgm:cxn modelId="{6DEB3998-4F47-4761-A5DD-08A1E741EAF9}" type="presParOf" srcId="{8F99E3C3-5C7F-460A-B0ED-DE5F57B18A33}" destId="{FFC8F7F3-D086-4AA4-B3B6-9F718A5BA7B3}" srcOrd="17" destOrd="0" presId="urn:microsoft.com/office/officeart/2005/8/layout/list1"/>
    <dgm:cxn modelId="{CA9CFD5A-8328-470B-9E13-ACF509F49920}" type="presParOf" srcId="{8F99E3C3-5C7F-460A-B0ED-DE5F57B18A33}" destId="{738709D5-F604-47F4-81FD-520ABBD5D1F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FBA83F-EA88-42A0-97A8-8658A98B2417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bg-BG"/>
        </a:p>
      </dgm:t>
    </dgm:pt>
    <dgm:pt modelId="{71FE9449-2C05-4878-AC2B-17C125634BA6}">
      <dgm:prSet custT="1"/>
      <dgm:spPr/>
      <dgm:t>
        <a:bodyPr/>
        <a:lstStyle/>
        <a:p>
          <a:r>
            <a:rPr lang="bg-BG" sz="1600" dirty="0"/>
            <a:t>През програмния период 2023-2027 г. местните инициативни групи могат да включват в стратегиите си дейности, насочени към създаване на „интелигентни селища“ (</a:t>
          </a:r>
          <a:r>
            <a:rPr lang="en-US" sz="1600" dirty="0"/>
            <a:t>Smart Villages</a:t>
          </a:r>
          <a:r>
            <a:rPr lang="bg-BG" sz="1600" dirty="0"/>
            <a:t>) на тяхната територия</a:t>
          </a:r>
        </a:p>
      </dgm:t>
    </dgm:pt>
    <dgm:pt modelId="{F14AB6FD-783C-4171-A431-AF26A60F76FB}" type="parTrans" cxnId="{864659C9-1AF2-4986-A53B-F6F1B7E0A928}">
      <dgm:prSet/>
      <dgm:spPr/>
      <dgm:t>
        <a:bodyPr/>
        <a:lstStyle/>
        <a:p>
          <a:endParaRPr lang="bg-BG"/>
        </a:p>
      </dgm:t>
    </dgm:pt>
    <dgm:pt modelId="{804D4407-B04D-428C-A6FE-D876FF609702}" type="sibTrans" cxnId="{864659C9-1AF2-4986-A53B-F6F1B7E0A928}">
      <dgm:prSet/>
      <dgm:spPr/>
      <dgm:t>
        <a:bodyPr/>
        <a:lstStyle/>
        <a:p>
          <a:endParaRPr lang="bg-BG"/>
        </a:p>
      </dgm:t>
    </dgm:pt>
    <dgm:pt modelId="{5BEB4190-C801-4797-8CFD-3292F34B67EA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/>
            <a:t>Интелигентни селища (Smart Villages) – подход за интегрирано териториално развитие на основата на концепция (опростен вариант за стратегия или стратегия) за неговото приложение и/или като отделни, самостоятелни иновативни социални, технологични и/или цифрови решения, съответстващи на принципите на тази концепция като инструмент/и за териториално развитие на селските райони за подобряване на техните икономически, социални и/или екологични условия.</a:t>
          </a:r>
          <a:endParaRPr lang="bg-BG" sz="1600" dirty="0"/>
        </a:p>
      </dgm:t>
    </dgm:pt>
    <dgm:pt modelId="{AF78C567-9FCE-46A3-8690-5A40D8D8A724}" type="parTrans" cxnId="{04C5BA92-1AF4-4AF0-9CB4-C2AB29AD1A5F}">
      <dgm:prSet/>
      <dgm:spPr/>
      <dgm:t>
        <a:bodyPr/>
        <a:lstStyle/>
        <a:p>
          <a:endParaRPr lang="bg-BG"/>
        </a:p>
      </dgm:t>
    </dgm:pt>
    <dgm:pt modelId="{E2714CC7-92E0-44A8-8B15-C8486D4A9735}" type="sibTrans" cxnId="{04C5BA92-1AF4-4AF0-9CB4-C2AB29AD1A5F}">
      <dgm:prSet/>
      <dgm:spPr/>
      <dgm:t>
        <a:bodyPr/>
        <a:lstStyle/>
        <a:p>
          <a:endParaRPr lang="bg-BG"/>
        </a:p>
      </dgm:t>
    </dgm:pt>
    <dgm:pt modelId="{57EB0D53-4E55-404B-BF18-A6419019D4AA}" type="pres">
      <dgm:prSet presAssocID="{40FBA83F-EA88-42A0-97A8-8658A98B2417}" presName="linear" presStyleCnt="0">
        <dgm:presLayoutVars>
          <dgm:dir/>
          <dgm:animLvl val="lvl"/>
          <dgm:resizeHandles val="exact"/>
        </dgm:presLayoutVars>
      </dgm:prSet>
      <dgm:spPr/>
    </dgm:pt>
    <dgm:pt modelId="{D0E34C77-51E9-4265-8EEF-7513A3961703}" type="pres">
      <dgm:prSet presAssocID="{71FE9449-2C05-4878-AC2B-17C125634BA6}" presName="parentLin" presStyleCnt="0"/>
      <dgm:spPr/>
    </dgm:pt>
    <dgm:pt modelId="{CDC4AA09-F7B1-4DBA-A275-460C13CACC1E}" type="pres">
      <dgm:prSet presAssocID="{71FE9449-2C05-4878-AC2B-17C125634BA6}" presName="parentLeftMargin" presStyleLbl="node1" presStyleIdx="0" presStyleCnt="2"/>
      <dgm:spPr/>
    </dgm:pt>
    <dgm:pt modelId="{A2111C47-8C50-4573-9148-9A60E27D74CA}" type="pres">
      <dgm:prSet presAssocID="{71FE9449-2C05-4878-AC2B-17C125634BA6}" presName="parentText" presStyleLbl="node1" presStyleIdx="0" presStyleCnt="2" custScaleX="142857" custScaleY="118371">
        <dgm:presLayoutVars>
          <dgm:chMax val="0"/>
          <dgm:bulletEnabled val="1"/>
        </dgm:presLayoutVars>
      </dgm:prSet>
      <dgm:spPr/>
    </dgm:pt>
    <dgm:pt modelId="{C15DA919-5F1D-4392-8ADC-B88B54AAE5B9}" type="pres">
      <dgm:prSet presAssocID="{71FE9449-2C05-4878-AC2B-17C125634BA6}" presName="negativeSpace" presStyleCnt="0"/>
      <dgm:spPr/>
    </dgm:pt>
    <dgm:pt modelId="{449D4145-88A1-4F4C-8C0B-FAE61013A576}" type="pres">
      <dgm:prSet presAssocID="{71FE9449-2C05-4878-AC2B-17C125634BA6}" presName="childText" presStyleLbl="conFgAcc1" presStyleIdx="0" presStyleCnt="2">
        <dgm:presLayoutVars>
          <dgm:bulletEnabled val="1"/>
        </dgm:presLayoutVars>
      </dgm:prSet>
      <dgm:spPr/>
    </dgm:pt>
    <dgm:pt modelId="{16F8677E-D481-4704-98B7-B52E4140CCA5}" type="pres">
      <dgm:prSet presAssocID="{804D4407-B04D-428C-A6FE-D876FF609702}" presName="spaceBetweenRectangles" presStyleCnt="0"/>
      <dgm:spPr/>
    </dgm:pt>
    <dgm:pt modelId="{7BA193C8-8FE6-4F53-A6DA-EB3E97329717}" type="pres">
      <dgm:prSet presAssocID="{5BEB4190-C801-4797-8CFD-3292F34B67EA}" presName="parentLin" presStyleCnt="0"/>
      <dgm:spPr/>
    </dgm:pt>
    <dgm:pt modelId="{FE803DCA-847A-4FFD-BDF4-C29A4085A124}" type="pres">
      <dgm:prSet presAssocID="{5BEB4190-C801-4797-8CFD-3292F34B67EA}" presName="parentLeftMargin" presStyleLbl="node1" presStyleIdx="0" presStyleCnt="2"/>
      <dgm:spPr/>
    </dgm:pt>
    <dgm:pt modelId="{84B7E2CE-1853-4104-B888-45453C9FEAB7}" type="pres">
      <dgm:prSet presAssocID="{5BEB4190-C801-4797-8CFD-3292F34B67EA}" presName="parentText" presStyleLbl="node1" presStyleIdx="1" presStyleCnt="2" custScaleX="141016" custScaleY="241441" custLinFactNeighborX="1053" custLinFactNeighborY="-6038">
        <dgm:presLayoutVars>
          <dgm:chMax val="0"/>
          <dgm:bulletEnabled val="1"/>
        </dgm:presLayoutVars>
      </dgm:prSet>
      <dgm:spPr/>
    </dgm:pt>
    <dgm:pt modelId="{01AD2A76-2C8F-4B4B-A228-D9D3E898CC0D}" type="pres">
      <dgm:prSet presAssocID="{5BEB4190-C801-4797-8CFD-3292F34B67EA}" presName="negativeSpace" presStyleCnt="0"/>
      <dgm:spPr/>
    </dgm:pt>
    <dgm:pt modelId="{5686F8F4-CB33-41F0-987F-62FD57C79C17}" type="pres">
      <dgm:prSet presAssocID="{5BEB4190-C801-4797-8CFD-3292F34B67E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365D934-6B0B-4407-A4D2-68FF64BCF154}" type="presOf" srcId="{71FE9449-2C05-4878-AC2B-17C125634BA6}" destId="{CDC4AA09-F7B1-4DBA-A275-460C13CACC1E}" srcOrd="0" destOrd="0" presId="urn:microsoft.com/office/officeart/2005/8/layout/list1"/>
    <dgm:cxn modelId="{B56F1D8E-F069-487C-A514-24B16CA1030E}" type="presOf" srcId="{40FBA83F-EA88-42A0-97A8-8658A98B2417}" destId="{57EB0D53-4E55-404B-BF18-A6419019D4AA}" srcOrd="0" destOrd="0" presId="urn:microsoft.com/office/officeart/2005/8/layout/list1"/>
    <dgm:cxn modelId="{04C5BA92-1AF4-4AF0-9CB4-C2AB29AD1A5F}" srcId="{40FBA83F-EA88-42A0-97A8-8658A98B2417}" destId="{5BEB4190-C801-4797-8CFD-3292F34B67EA}" srcOrd="1" destOrd="0" parTransId="{AF78C567-9FCE-46A3-8690-5A40D8D8A724}" sibTransId="{E2714CC7-92E0-44A8-8B15-C8486D4A9735}"/>
    <dgm:cxn modelId="{516DD69B-91FD-4F48-9B48-7905E07FBEF3}" type="presOf" srcId="{5BEB4190-C801-4797-8CFD-3292F34B67EA}" destId="{FE803DCA-847A-4FFD-BDF4-C29A4085A124}" srcOrd="0" destOrd="0" presId="urn:microsoft.com/office/officeart/2005/8/layout/list1"/>
    <dgm:cxn modelId="{7059E2B1-017B-4AB5-AA49-4C1033D49BEC}" type="presOf" srcId="{71FE9449-2C05-4878-AC2B-17C125634BA6}" destId="{A2111C47-8C50-4573-9148-9A60E27D74CA}" srcOrd="1" destOrd="0" presId="urn:microsoft.com/office/officeart/2005/8/layout/list1"/>
    <dgm:cxn modelId="{744194C3-071C-4139-B419-92FA116DE69D}" type="presOf" srcId="{5BEB4190-C801-4797-8CFD-3292F34B67EA}" destId="{84B7E2CE-1853-4104-B888-45453C9FEAB7}" srcOrd="1" destOrd="0" presId="urn:microsoft.com/office/officeart/2005/8/layout/list1"/>
    <dgm:cxn modelId="{864659C9-1AF2-4986-A53B-F6F1B7E0A928}" srcId="{40FBA83F-EA88-42A0-97A8-8658A98B2417}" destId="{71FE9449-2C05-4878-AC2B-17C125634BA6}" srcOrd="0" destOrd="0" parTransId="{F14AB6FD-783C-4171-A431-AF26A60F76FB}" sibTransId="{804D4407-B04D-428C-A6FE-D876FF609702}"/>
    <dgm:cxn modelId="{1E1B59E3-9F73-4AF0-A15E-32F0BB4D5DE5}" type="presParOf" srcId="{57EB0D53-4E55-404B-BF18-A6419019D4AA}" destId="{D0E34C77-51E9-4265-8EEF-7513A3961703}" srcOrd="0" destOrd="0" presId="urn:microsoft.com/office/officeart/2005/8/layout/list1"/>
    <dgm:cxn modelId="{CCAA3B0C-6980-48FF-8B03-BCC936FF2BB6}" type="presParOf" srcId="{D0E34C77-51E9-4265-8EEF-7513A3961703}" destId="{CDC4AA09-F7B1-4DBA-A275-460C13CACC1E}" srcOrd="0" destOrd="0" presId="urn:microsoft.com/office/officeart/2005/8/layout/list1"/>
    <dgm:cxn modelId="{19E0E219-922A-4D58-8964-220381796CE5}" type="presParOf" srcId="{D0E34C77-51E9-4265-8EEF-7513A3961703}" destId="{A2111C47-8C50-4573-9148-9A60E27D74CA}" srcOrd="1" destOrd="0" presId="urn:microsoft.com/office/officeart/2005/8/layout/list1"/>
    <dgm:cxn modelId="{804E4713-BBA0-4ECF-8BAE-46EFB640D71B}" type="presParOf" srcId="{57EB0D53-4E55-404B-BF18-A6419019D4AA}" destId="{C15DA919-5F1D-4392-8ADC-B88B54AAE5B9}" srcOrd="1" destOrd="0" presId="urn:microsoft.com/office/officeart/2005/8/layout/list1"/>
    <dgm:cxn modelId="{0DACADC1-D95D-47A0-9787-A5A3B56DC9FE}" type="presParOf" srcId="{57EB0D53-4E55-404B-BF18-A6419019D4AA}" destId="{449D4145-88A1-4F4C-8C0B-FAE61013A576}" srcOrd="2" destOrd="0" presId="urn:microsoft.com/office/officeart/2005/8/layout/list1"/>
    <dgm:cxn modelId="{B1372988-AC40-4303-8686-0247C0020BBC}" type="presParOf" srcId="{57EB0D53-4E55-404B-BF18-A6419019D4AA}" destId="{16F8677E-D481-4704-98B7-B52E4140CCA5}" srcOrd="3" destOrd="0" presId="urn:microsoft.com/office/officeart/2005/8/layout/list1"/>
    <dgm:cxn modelId="{C5AEA575-3702-4264-85F1-3680E5174E53}" type="presParOf" srcId="{57EB0D53-4E55-404B-BF18-A6419019D4AA}" destId="{7BA193C8-8FE6-4F53-A6DA-EB3E97329717}" srcOrd="4" destOrd="0" presId="urn:microsoft.com/office/officeart/2005/8/layout/list1"/>
    <dgm:cxn modelId="{6AADFDD8-047A-4DD6-8A6E-89030BF84977}" type="presParOf" srcId="{7BA193C8-8FE6-4F53-A6DA-EB3E97329717}" destId="{FE803DCA-847A-4FFD-BDF4-C29A4085A124}" srcOrd="0" destOrd="0" presId="urn:microsoft.com/office/officeart/2005/8/layout/list1"/>
    <dgm:cxn modelId="{F8CDD469-D295-47D9-B9A5-448D40E68D26}" type="presParOf" srcId="{7BA193C8-8FE6-4F53-A6DA-EB3E97329717}" destId="{84B7E2CE-1853-4104-B888-45453C9FEAB7}" srcOrd="1" destOrd="0" presId="urn:microsoft.com/office/officeart/2005/8/layout/list1"/>
    <dgm:cxn modelId="{7FCB6E8C-2887-4984-B193-FD179F7DD6CB}" type="presParOf" srcId="{57EB0D53-4E55-404B-BF18-A6419019D4AA}" destId="{01AD2A76-2C8F-4B4B-A228-D9D3E898CC0D}" srcOrd="5" destOrd="0" presId="urn:microsoft.com/office/officeart/2005/8/layout/list1"/>
    <dgm:cxn modelId="{788A2D96-6B20-494D-AB85-3C71F919D876}" type="presParOf" srcId="{57EB0D53-4E55-404B-BF18-A6419019D4AA}" destId="{5686F8F4-CB33-41F0-987F-62FD57C79C1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07B24-26BC-4AB9-A993-6F0D435DC957}">
      <dsp:nvSpPr>
        <dsp:cNvPr id="0" name=""/>
        <dsp:cNvSpPr/>
      </dsp:nvSpPr>
      <dsp:spPr>
        <a:xfrm>
          <a:off x="0" y="293831"/>
          <a:ext cx="8915400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9355D0-D43E-4409-A9D5-50D88F8674E5}">
      <dsp:nvSpPr>
        <dsp:cNvPr id="0" name=""/>
        <dsp:cNvSpPr/>
      </dsp:nvSpPr>
      <dsp:spPr>
        <a:xfrm>
          <a:off x="424439" y="146231"/>
          <a:ext cx="8488775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Подобряване на условията на живот </a:t>
          </a:r>
        </a:p>
      </dsp:txBody>
      <dsp:txXfrm>
        <a:off x="438849" y="160641"/>
        <a:ext cx="8459955" cy="266380"/>
      </dsp:txXfrm>
    </dsp:sp>
    <dsp:sp modelId="{41FBAC19-42D0-4924-AA1B-11555BED9442}">
      <dsp:nvSpPr>
        <dsp:cNvPr id="0" name=""/>
        <dsp:cNvSpPr/>
      </dsp:nvSpPr>
      <dsp:spPr>
        <a:xfrm>
          <a:off x="0" y="1671097"/>
          <a:ext cx="8915400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04FC7F-69CE-4E36-A1F2-ED9BCABCD6D1}">
      <dsp:nvSpPr>
        <dsp:cNvPr id="0" name=""/>
        <dsp:cNvSpPr/>
      </dsp:nvSpPr>
      <dsp:spPr>
        <a:xfrm>
          <a:off x="424003" y="599831"/>
          <a:ext cx="8488379" cy="12188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>
              <a:effectLst/>
              <a:latin typeface="Century Gothic" panose="020B0502020202020204" pitchFamily="34" charset="0"/>
              <a:ea typeface="SimSun" panose="02010600030101010101" pitchFamily="2" charset="-122"/>
              <a:cs typeface="Mangal" panose="02040503050203030202" pitchFamily="18" charset="0"/>
            </a:rPr>
            <a:t>Създаване на динамична жизнена среда и подобряване качеството на живот чрез развитие на хоризонтални и междусекторни партньорства и взаимодействие за инициативи от общ интерес, както и на практики и модели за добро управление и участие на заинтересованите страни в развитието на територията, като основа за териториално развитие</a:t>
          </a:r>
          <a:endParaRPr lang="bg-BG" sz="1600" kern="1200" dirty="0">
            <a:latin typeface="Century Gothic" panose="020B0502020202020204" pitchFamily="34" charset="0"/>
          </a:endParaRPr>
        </a:p>
      </dsp:txBody>
      <dsp:txXfrm>
        <a:off x="483503" y="659331"/>
        <a:ext cx="8369379" cy="1099866"/>
      </dsp:txXfrm>
    </dsp:sp>
    <dsp:sp modelId="{B78A9CB6-2B87-425B-B3F2-9D30F58FD941}">
      <dsp:nvSpPr>
        <dsp:cNvPr id="0" name=""/>
        <dsp:cNvSpPr/>
      </dsp:nvSpPr>
      <dsp:spPr>
        <a:xfrm>
          <a:off x="0" y="2417187"/>
          <a:ext cx="8915400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C0FE9C-7322-49F4-BA10-02D76F2751C9}">
      <dsp:nvSpPr>
        <dsp:cNvPr id="0" name=""/>
        <dsp:cNvSpPr/>
      </dsp:nvSpPr>
      <dsp:spPr>
        <a:xfrm>
          <a:off x="422262" y="1977097"/>
          <a:ext cx="8489226" cy="587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Подкрепа за териториалната идентичност</a:t>
          </a:r>
          <a:r>
            <a:rPr lang="ru-RU" sz="1600" kern="1200" dirty="0"/>
            <a:t>, маркетинг и марки на база на специфичния териториален потенциал и продукти от местен характер</a:t>
          </a:r>
          <a:endParaRPr lang="bg-BG" sz="1600" kern="1200" dirty="0"/>
        </a:p>
      </dsp:txBody>
      <dsp:txXfrm>
        <a:off x="450951" y="2005786"/>
        <a:ext cx="8431848" cy="530312"/>
      </dsp:txXfrm>
    </dsp:sp>
    <dsp:sp modelId="{92DB8102-A5D8-4558-BE6F-3820BCBF5A83}">
      <dsp:nvSpPr>
        <dsp:cNvPr id="0" name=""/>
        <dsp:cNvSpPr/>
      </dsp:nvSpPr>
      <dsp:spPr>
        <a:xfrm>
          <a:off x="0" y="3380018"/>
          <a:ext cx="8915400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8A434B-75D6-4555-848C-87F7C4BEF384}">
      <dsp:nvSpPr>
        <dsp:cNvPr id="0" name=""/>
        <dsp:cNvSpPr/>
      </dsp:nvSpPr>
      <dsp:spPr>
        <a:xfrm>
          <a:off x="424439" y="2723187"/>
          <a:ext cx="8488775" cy="8044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Повишаване на конкурентоспособността на местните икономики и възможности за създаване на местен бизнес, включително чрез диверсификация и подкрепа за алтернативни дейности </a:t>
          </a:r>
        </a:p>
      </dsp:txBody>
      <dsp:txXfrm>
        <a:off x="463708" y="2762456"/>
        <a:ext cx="8410237" cy="7258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07B24-26BC-4AB9-A993-6F0D435DC957}">
      <dsp:nvSpPr>
        <dsp:cNvPr id="0" name=""/>
        <dsp:cNvSpPr/>
      </dsp:nvSpPr>
      <dsp:spPr>
        <a:xfrm>
          <a:off x="0" y="248184"/>
          <a:ext cx="89154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9355D0-D43E-4409-A9D5-50D88F8674E5}">
      <dsp:nvSpPr>
        <dsp:cNvPr id="0" name=""/>
        <dsp:cNvSpPr/>
      </dsp:nvSpPr>
      <dsp:spPr>
        <a:xfrm>
          <a:off x="424439" y="41544"/>
          <a:ext cx="8488775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Подкрепа за въвеждането на иновации </a:t>
          </a:r>
        </a:p>
      </dsp:txBody>
      <dsp:txXfrm>
        <a:off x="444614" y="61719"/>
        <a:ext cx="8448425" cy="372930"/>
      </dsp:txXfrm>
    </dsp:sp>
    <dsp:sp modelId="{41FBAC19-42D0-4924-AA1B-11555BED9442}">
      <dsp:nvSpPr>
        <dsp:cNvPr id="0" name=""/>
        <dsp:cNvSpPr/>
      </dsp:nvSpPr>
      <dsp:spPr>
        <a:xfrm>
          <a:off x="0" y="1665885"/>
          <a:ext cx="89154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04FC7F-69CE-4E36-A1F2-ED9BCABCD6D1}">
      <dsp:nvSpPr>
        <dsp:cNvPr id="0" name=""/>
        <dsp:cNvSpPr/>
      </dsp:nvSpPr>
      <dsp:spPr>
        <a:xfrm>
          <a:off x="424003" y="676584"/>
          <a:ext cx="8488379" cy="11959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effectLst/>
              <a:latin typeface="Century Gothic" panose="020B0502020202020204" pitchFamily="34" charset="0"/>
              <a:ea typeface="SimSun" panose="02010600030101010101" pitchFamily="2" charset="-122"/>
              <a:cs typeface="Mangal" panose="02040503050203030202" pitchFamily="18" charset="0"/>
            </a:rPr>
            <a:t>Засилване на капацитета за научни изследвания и иновации и на въвеждането на модерни технологии чрез подкрепа за иновации в предприятията и насърчаване на прехода към кръгова икономика чрез подкрепа за инвестиции в предприятията с цел подобряване на ресурсната ефективност</a:t>
          </a:r>
          <a:endParaRPr lang="bg-BG" sz="1600" kern="1200" dirty="0">
            <a:latin typeface="Century Gothic" panose="020B0502020202020204" pitchFamily="34" charset="0"/>
          </a:endParaRPr>
        </a:p>
      </dsp:txBody>
      <dsp:txXfrm>
        <a:off x="482384" y="734965"/>
        <a:ext cx="8371617" cy="1079179"/>
      </dsp:txXfrm>
    </dsp:sp>
    <dsp:sp modelId="{B78A9CB6-2B87-425B-B3F2-9D30F58FD941}">
      <dsp:nvSpPr>
        <dsp:cNvPr id="0" name=""/>
        <dsp:cNvSpPr/>
      </dsp:nvSpPr>
      <dsp:spPr>
        <a:xfrm>
          <a:off x="0" y="2710411"/>
          <a:ext cx="89154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C0FE9C-7322-49F4-BA10-02D76F2751C9}">
      <dsp:nvSpPr>
        <dsp:cNvPr id="0" name=""/>
        <dsp:cNvSpPr/>
      </dsp:nvSpPr>
      <dsp:spPr>
        <a:xfrm>
          <a:off x="422262" y="2094285"/>
          <a:ext cx="8489226" cy="8227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Насърчаване на устойчивата и качествена заетост и социално включване на уязвими и маргинализирани групи</a:t>
          </a:r>
          <a:endParaRPr lang="bg-BG" sz="1600" kern="1200" dirty="0"/>
        </a:p>
      </dsp:txBody>
      <dsp:txXfrm>
        <a:off x="462426" y="2134449"/>
        <a:ext cx="8408898" cy="742438"/>
      </dsp:txXfrm>
    </dsp:sp>
    <dsp:sp modelId="{92DB8102-A5D8-4558-BE6F-3820BCBF5A83}">
      <dsp:nvSpPr>
        <dsp:cNvPr id="0" name=""/>
        <dsp:cNvSpPr/>
      </dsp:nvSpPr>
      <dsp:spPr>
        <a:xfrm>
          <a:off x="0" y="4058376"/>
          <a:ext cx="89154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8A434B-75D6-4555-848C-87F7C4BEF384}">
      <dsp:nvSpPr>
        <dsp:cNvPr id="0" name=""/>
        <dsp:cNvSpPr/>
      </dsp:nvSpPr>
      <dsp:spPr>
        <a:xfrm>
          <a:off x="424439" y="3138811"/>
          <a:ext cx="8488775" cy="11262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Съхраняване и опазване на околната среда и насърчаване на ресурсната ефективност, вкл. дейности за превенция и управление на риска и за използване потенциала на културното наследство</a:t>
          </a:r>
          <a:endParaRPr lang="bg-BG" sz="1600" kern="1200" dirty="0"/>
        </a:p>
      </dsp:txBody>
      <dsp:txXfrm>
        <a:off x="479416" y="3193788"/>
        <a:ext cx="8378821" cy="1016250"/>
      </dsp:txXfrm>
    </dsp:sp>
    <dsp:sp modelId="{2A393335-E02B-4C33-9EF1-7BEA1D19675C}">
      <dsp:nvSpPr>
        <dsp:cNvPr id="0" name=""/>
        <dsp:cNvSpPr/>
      </dsp:nvSpPr>
      <dsp:spPr>
        <a:xfrm>
          <a:off x="0" y="4693416"/>
          <a:ext cx="89154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36F98-5B74-4400-AFC6-799A06A24120}">
      <dsp:nvSpPr>
        <dsp:cNvPr id="0" name=""/>
        <dsp:cNvSpPr/>
      </dsp:nvSpPr>
      <dsp:spPr>
        <a:xfrm>
          <a:off x="424439" y="4486776"/>
          <a:ext cx="8488775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Приобщаващо образование и образователна интеграция</a:t>
          </a:r>
        </a:p>
      </dsp:txBody>
      <dsp:txXfrm>
        <a:off x="444614" y="4506951"/>
        <a:ext cx="8448425" cy="372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D4145-88A1-4F4C-8C0B-FAE61013A576}">
      <dsp:nvSpPr>
        <dsp:cNvPr id="0" name=""/>
        <dsp:cNvSpPr/>
      </dsp:nvSpPr>
      <dsp:spPr>
        <a:xfrm>
          <a:off x="0" y="521830"/>
          <a:ext cx="4313237" cy="478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11C47-8C50-4573-9148-9A60E27D74CA}">
      <dsp:nvSpPr>
        <dsp:cNvPr id="0" name=""/>
        <dsp:cNvSpPr/>
      </dsp:nvSpPr>
      <dsp:spPr>
        <a:xfrm>
          <a:off x="205342" y="6213"/>
          <a:ext cx="4106837" cy="7960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121" tIns="0" rIns="114121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Интервенции, свързани с инвестиции в земеделските стопанства (включително насочени към опазване на компонентите на околната среда)</a:t>
          </a:r>
          <a:endParaRPr lang="bg-BG" sz="1200" kern="1200" dirty="0"/>
        </a:p>
      </dsp:txBody>
      <dsp:txXfrm>
        <a:off x="244202" y="45073"/>
        <a:ext cx="4029117" cy="718336"/>
      </dsp:txXfrm>
    </dsp:sp>
    <dsp:sp modelId="{D633D1FC-7FB9-467C-B08A-EF0F30E05D7E}">
      <dsp:nvSpPr>
        <dsp:cNvPr id="0" name=""/>
        <dsp:cNvSpPr/>
      </dsp:nvSpPr>
      <dsp:spPr>
        <a:xfrm>
          <a:off x="0" y="1569556"/>
          <a:ext cx="4313237" cy="478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DF7F29-FEB6-474D-B62E-B34EB22C48FC}">
      <dsp:nvSpPr>
        <dsp:cNvPr id="0" name=""/>
        <dsp:cNvSpPr/>
      </dsp:nvSpPr>
      <dsp:spPr>
        <a:xfrm>
          <a:off x="205342" y="1103230"/>
          <a:ext cx="4106837" cy="7467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121" tIns="0" rIns="114121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Интервенции, свързани с инвестиции за преработка на селскостопански продукти (включително насочени към опазване на компонентите на околната среда)</a:t>
          </a:r>
          <a:endParaRPr lang="bg-BG" sz="1200" kern="1200" dirty="0"/>
        </a:p>
      </dsp:txBody>
      <dsp:txXfrm>
        <a:off x="241796" y="1139684"/>
        <a:ext cx="4033929" cy="673858"/>
      </dsp:txXfrm>
    </dsp:sp>
    <dsp:sp modelId="{7FD37EB1-0EE9-4881-86D2-6CC091376495}">
      <dsp:nvSpPr>
        <dsp:cNvPr id="0" name=""/>
        <dsp:cNvSpPr/>
      </dsp:nvSpPr>
      <dsp:spPr>
        <a:xfrm>
          <a:off x="0" y="2431396"/>
          <a:ext cx="4313237" cy="478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1774B-625A-47E0-AF5C-52E3E82F7BAB}">
      <dsp:nvSpPr>
        <dsp:cNvPr id="0" name=""/>
        <dsp:cNvSpPr/>
      </dsp:nvSpPr>
      <dsp:spPr>
        <a:xfrm>
          <a:off x="205342" y="2150956"/>
          <a:ext cx="4106837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121" tIns="0" rIns="114121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Интервенции, свързани с инвестиции за неселскостопански дейности</a:t>
          </a:r>
          <a:endParaRPr lang="bg-BG" sz="1200" kern="1200" dirty="0"/>
        </a:p>
      </dsp:txBody>
      <dsp:txXfrm>
        <a:off x="232722" y="2178336"/>
        <a:ext cx="4052077" cy="506120"/>
      </dsp:txXfrm>
    </dsp:sp>
    <dsp:sp modelId="{5686F8F4-CB33-41F0-987F-62FD57C79C17}">
      <dsp:nvSpPr>
        <dsp:cNvPr id="0" name=""/>
        <dsp:cNvSpPr/>
      </dsp:nvSpPr>
      <dsp:spPr>
        <a:xfrm>
          <a:off x="0" y="3293236"/>
          <a:ext cx="4313237" cy="478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B7E2CE-1853-4104-B888-45453C9FEAB7}">
      <dsp:nvSpPr>
        <dsp:cNvPr id="0" name=""/>
        <dsp:cNvSpPr/>
      </dsp:nvSpPr>
      <dsp:spPr>
        <a:xfrm>
          <a:off x="209429" y="2978930"/>
          <a:ext cx="4103807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121" tIns="0" rIns="114121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200" kern="1200" dirty="0"/>
            <a:t>Интервенции, </a:t>
          </a:r>
          <a:r>
            <a:rPr lang="ru-RU" sz="1200" kern="1200" dirty="0"/>
            <a:t>свързани с инвестиции в основни услуги и дребни по мащаби инфраструктура</a:t>
          </a:r>
          <a:endParaRPr lang="bg-BG" sz="1200" kern="1200" dirty="0"/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1200" kern="1200" dirty="0"/>
        </a:p>
      </dsp:txBody>
      <dsp:txXfrm>
        <a:off x="236809" y="3006310"/>
        <a:ext cx="4049047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B2F7B-5875-484A-B2EA-AB52F5F35C27}">
      <dsp:nvSpPr>
        <dsp:cNvPr id="0" name=""/>
        <dsp:cNvSpPr/>
      </dsp:nvSpPr>
      <dsp:spPr>
        <a:xfrm>
          <a:off x="0" y="286970"/>
          <a:ext cx="4313238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355834-2F77-47BA-AEF5-CE9B9DDD3E06}">
      <dsp:nvSpPr>
        <dsp:cNvPr id="0" name=""/>
        <dsp:cNvSpPr/>
      </dsp:nvSpPr>
      <dsp:spPr>
        <a:xfrm>
          <a:off x="205342" y="50810"/>
          <a:ext cx="4106838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121" tIns="0" rIns="114121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kern="1200" dirty="0"/>
            <a:t>Интервенции, </a:t>
          </a:r>
          <a:r>
            <a:rPr lang="ru-RU" sz="1200" kern="1200" dirty="0"/>
            <a:t>свързани с инвестиции в туристическа инфраструктура</a:t>
          </a:r>
          <a:endParaRPr lang="bg-BG" sz="1200" kern="1200" dirty="0"/>
        </a:p>
      </dsp:txBody>
      <dsp:txXfrm>
        <a:off x="228399" y="73867"/>
        <a:ext cx="4060724" cy="426206"/>
      </dsp:txXfrm>
    </dsp:sp>
    <dsp:sp modelId="{0430C6A2-1D11-48E5-ABAD-E72E89A7F3AF}">
      <dsp:nvSpPr>
        <dsp:cNvPr id="0" name=""/>
        <dsp:cNvSpPr/>
      </dsp:nvSpPr>
      <dsp:spPr>
        <a:xfrm>
          <a:off x="0" y="1146959"/>
          <a:ext cx="4313238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0DF37-8409-4A0E-8B45-BD4C11001381}">
      <dsp:nvSpPr>
        <dsp:cNvPr id="0" name=""/>
        <dsp:cNvSpPr/>
      </dsp:nvSpPr>
      <dsp:spPr>
        <a:xfrm>
          <a:off x="205342" y="776570"/>
          <a:ext cx="4106838" cy="6065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121" tIns="0" rIns="114121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200" kern="1200" dirty="0"/>
            <a:t>Интервенции, свързани с</a:t>
          </a:r>
          <a:r>
            <a:rPr lang="ru-RU" sz="1200" kern="1200" dirty="0"/>
            <a:t> запазването на духовния и културния живот на населението в селските райони</a:t>
          </a:r>
          <a:endParaRPr lang="bg-BG" sz="1200" kern="1200" dirty="0"/>
        </a:p>
      </dsp:txBody>
      <dsp:txXfrm>
        <a:off x="234951" y="806179"/>
        <a:ext cx="4047620" cy="547330"/>
      </dsp:txXfrm>
    </dsp:sp>
    <dsp:sp modelId="{2E8AD6D7-AC3D-4DD6-8AEA-8E95E4A608C8}">
      <dsp:nvSpPr>
        <dsp:cNvPr id="0" name=""/>
        <dsp:cNvSpPr/>
      </dsp:nvSpPr>
      <dsp:spPr>
        <a:xfrm>
          <a:off x="0" y="1872719"/>
          <a:ext cx="4313238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7A71D-CD14-4EBD-81BE-1AC241565B94}">
      <dsp:nvSpPr>
        <dsp:cNvPr id="0" name=""/>
        <dsp:cNvSpPr/>
      </dsp:nvSpPr>
      <dsp:spPr>
        <a:xfrm>
          <a:off x="206399" y="1540513"/>
          <a:ext cx="4106838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121" tIns="0" rIns="114121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/>
            <a:t>Интервенции, свързани с подкрепа на местната идентичност</a:t>
          </a:r>
          <a:endParaRPr lang="bg-BG" sz="1200" kern="1200" dirty="0"/>
        </a:p>
      </dsp:txBody>
      <dsp:txXfrm>
        <a:off x="229456" y="1563570"/>
        <a:ext cx="4060724" cy="426206"/>
      </dsp:txXfrm>
    </dsp:sp>
    <dsp:sp modelId="{31B6818E-077E-4C22-9F5A-CD57D061B83C}">
      <dsp:nvSpPr>
        <dsp:cNvPr id="0" name=""/>
        <dsp:cNvSpPr/>
      </dsp:nvSpPr>
      <dsp:spPr>
        <a:xfrm>
          <a:off x="0" y="2598479"/>
          <a:ext cx="4313238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EDF166-A0B3-41CF-BD4E-64BA9D633CD3}">
      <dsp:nvSpPr>
        <dsp:cNvPr id="0" name=""/>
        <dsp:cNvSpPr/>
      </dsp:nvSpPr>
      <dsp:spPr>
        <a:xfrm>
          <a:off x="205342" y="2362319"/>
          <a:ext cx="4106838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121" tIns="0" rIns="114121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/>
            <a:t>Интервенции, свързани с инвестиции в горския сектор</a:t>
          </a:r>
          <a:endParaRPr lang="bg-BG" sz="1200" kern="1200" dirty="0"/>
        </a:p>
      </dsp:txBody>
      <dsp:txXfrm>
        <a:off x="228399" y="2385376"/>
        <a:ext cx="4060724" cy="426206"/>
      </dsp:txXfrm>
    </dsp:sp>
    <dsp:sp modelId="{738709D5-F604-47F4-81FD-520ABBD5D1F2}">
      <dsp:nvSpPr>
        <dsp:cNvPr id="0" name=""/>
        <dsp:cNvSpPr/>
      </dsp:nvSpPr>
      <dsp:spPr>
        <a:xfrm>
          <a:off x="0" y="3324239"/>
          <a:ext cx="4313238" cy="403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0C2B7-125A-4739-B5D5-B73535D36387}">
      <dsp:nvSpPr>
        <dsp:cNvPr id="0" name=""/>
        <dsp:cNvSpPr/>
      </dsp:nvSpPr>
      <dsp:spPr>
        <a:xfrm>
          <a:off x="215661" y="3088079"/>
          <a:ext cx="3019266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121" tIns="0" rIns="114121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kern="1200" dirty="0"/>
            <a:t>Сътрудничество</a:t>
          </a:r>
        </a:p>
      </dsp:txBody>
      <dsp:txXfrm>
        <a:off x="238718" y="3111136"/>
        <a:ext cx="2973152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D4145-88A1-4F4C-8C0B-FAE61013A576}">
      <dsp:nvSpPr>
        <dsp:cNvPr id="0" name=""/>
        <dsp:cNvSpPr/>
      </dsp:nvSpPr>
      <dsp:spPr>
        <a:xfrm>
          <a:off x="0" y="607211"/>
          <a:ext cx="8915400" cy="730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11C47-8C50-4573-9148-9A60E27D74CA}">
      <dsp:nvSpPr>
        <dsp:cNvPr id="0" name=""/>
        <dsp:cNvSpPr/>
      </dsp:nvSpPr>
      <dsp:spPr>
        <a:xfrm>
          <a:off x="424439" y="21900"/>
          <a:ext cx="8488775" cy="1013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През програмния период 2023-2027 г. местните инициативни групи могат да включват в стратегиите си дейности, насочени към създаване на „интелигентни селища“ (</a:t>
          </a:r>
          <a:r>
            <a:rPr lang="en-US" sz="1600" kern="1200" dirty="0"/>
            <a:t>Smart Villages</a:t>
          </a:r>
          <a:r>
            <a:rPr lang="bg-BG" sz="1600" kern="1200" dirty="0"/>
            <a:t>) на тяхната територия</a:t>
          </a:r>
        </a:p>
      </dsp:txBody>
      <dsp:txXfrm>
        <a:off x="473907" y="71368"/>
        <a:ext cx="8389839" cy="914414"/>
      </dsp:txXfrm>
    </dsp:sp>
    <dsp:sp modelId="{5686F8F4-CB33-41F0-987F-62FD57C79C17}">
      <dsp:nvSpPr>
        <dsp:cNvPr id="0" name=""/>
        <dsp:cNvSpPr/>
      </dsp:nvSpPr>
      <dsp:spPr>
        <a:xfrm>
          <a:off x="0" y="3133499"/>
          <a:ext cx="8915400" cy="730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B7E2CE-1853-4104-B888-45453C9FEAB7}">
      <dsp:nvSpPr>
        <dsp:cNvPr id="0" name=""/>
        <dsp:cNvSpPr/>
      </dsp:nvSpPr>
      <dsp:spPr>
        <a:xfrm>
          <a:off x="432888" y="1442921"/>
          <a:ext cx="8482511" cy="20669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/>
            <a:t>Интелигентни селища (Smart Villages) – подход за интегрирано териториално развитие на основата на концепция (опростен вариант за стратегия или стратегия) за неговото приложение и/или като отделни, самостоятелни иновативни социални, технологични и/или цифрови решения, съответстващи на принципите на тази концепция като инструмент/и за териториално развитие на селските райони за подобряване на техните икономически, социални и/или екологични условия.</a:t>
          </a:r>
          <a:endParaRPr lang="bg-BG" sz="1600" kern="1200" dirty="0"/>
        </a:p>
      </dsp:txBody>
      <dsp:txXfrm>
        <a:off x="533787" y="1543820"/>
        <a:ext cx="8280713" cy="1865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008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659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584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6521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711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5997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05837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650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858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998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213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005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9919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59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7445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36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A4A4-1126-44E5-9640-35527847D626}" type="datetimeFigureOut">
              <a:rPr lang="bg-BG" smtClean="0"/>
              <a:t>18.6.2023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007ACBB-372E-45A7-ACBB-AE47265A4F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092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4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docs.google.com/forms/d/e/1FAIpQLScOw9RHeuY-dGP22ga77BNmYaOFgQGRy1QmXk2oVj5SFS8vOQ/viewfor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gradomir.org/" TargetMode="External"/><Relationship Id="rId2" Type="http://schemas.openxmlformats.org/officeDocument/2006/relationships/hyperlink" Target="mailto:mig.radomir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4BD8EE24-C448-109A-A673-EFD4BAA8B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9174"/>
            <a:ext cx="10272252" cy="2880852"/>
          </a:xfrm>
        </p:spPr>
        <p:txBody>
          <a:bodyPr/>
          <a:lstStyle/>
          <a:p>
            <a:r>
              <a:rPr lang="bg-BG" dirty="0"/>
              <a:t>С</a:t>
            </a:r>
          </a:p>
        </p:txBody>
      </p:sp>
      <p:pic>
        <p:nvPicPr>
          <p:cNvPr id="5" name="Контейнер за картина 11" descr="Ръце, които образуват кръг">
            <a:extLst>
              <a:ext uri="{FF2B5EF4-FFF2-40B4-BE49-F238E27FC236}">
                <a16:creationId xmlns:a16="http://schemas.microsoft.com/office/drawing/2014/main" id="{E7395337-9FCB-994E-8DFA-C74EA738300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D9D9D9"/>
          </a:solidFill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id="{60CBF162-BEC9-230B-2E76-FE4D031E84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038" y="4386510"/>
            <a:ext cx="11375923" cy="627942"/>
          </a:xfrm>
          <a:prstGeom prst="rect">
            <a:avLst/>
          </a:prstGeom>
        </p:spPr>
      </p:pic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97E11372-7302-9F87-1D48-92F9CE12C8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635045"/>
            <a:ext cx="10272252" cy="116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51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C106632-213A-940B-EE3A-A210F1CA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Цели на подхода ВОМР</a:t>
            </a:r>
          </a:p>
        </p:txBody>
      </p:sp>
      <p:graphicFrame>
        <p:nvGraphicFramePr>
          <p:cNvPr id="5" name="Контейнер за съдържание 4">
            <a:extLst>
              <a:ext uri="{FF2B5EF4-FFF2-40B4-BE49-F238E27FC236}">
                <a16:creationId xmlns:a16="http://schemas.microsoft.com/office/drawing/2014/main" id="{8D78BF1A-C201-C062-89AA-2B1E71FA8F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06167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6B77C4DE-2ED8-4933-FFF6-7AAD64CC84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787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Контейнер за съдържание 4">
            <a:extLst>
              <a:ext uri="{FF2B5EF4-FFF2-40B4-BE49-F238E27FC236}">
                <a16:creationId xmlns:a16="http://schemas.microsoft.com/office/drawing/2014/main" id="{8D78BF1A-C201-C062-89AA-2B1E71FA8F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839626"/>
              </p:ext>
            </p:extLst>
          </p:nvPr>
        </p:nvGraphicFramePr>
        <p:xfrm>
          <a:off x="2589213" y="824089"/>
          <a:ext cx="8915400" cy="5087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BBFC4F92-9498-2E42-4042-88F31D0155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3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BD20DA5-DC96-020F-15BA-08C08257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Финансиращи програми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5DBE6AC-4266-29ED-554C-0EFBA4217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000" dirty="0"/>
              <a:t>Стратегическият план за развитие на земеделието и селските райони за периода 2023-2027 г. (ЕЗФРСР)</a:t>
            </a:r>
          </a:p>
          <a:p>
            <a:r>
              <a:rPr lang="ru-RU" sz="2000" dirty="0"/>
              <a:t>Програма „Конкурентоспособност и иновации в предприятията“ за периода 2021-2027 г. (ЕФРР)</a:t>
            </a:r>
          </a:p>
          <a:p>
            <a:r>
              <a:rPr lang="ru-RU" sz="2000" dirty="0"/>
              <a:t>Програма „Развитие на човешките ресурси“ за периода 2021-2027 г. (ЕСФ+)</a:t>
            </a:r>
          </a:p>
          <a:p>
            <a:r>
              <a:rPr lang="ru-RU" sz="2000" dirty="0"/>
              <a:t>Програма „Образование“ за периода 2021-2027 г. (ЕСФ+)</a:t>
            </a:r>
          </a:p>
          <a:p>
            <a:r>
              <a:rPr lang="ru-RU" sz="2000" dirty="0"/>
              <a:t>Програма „Околна среда“ за периода 2021-2027 г. (ЕФРР)</a:t>
            </a:r>
          </a:p>
          <a:p>
            <a:endParaRPr lang="bg-BG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1D5617FD-8E42-E16F-CC76-BEF76B093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73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A2E9A81-AF61-C8C3-0ABA-B649D60AE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Изисквания към Стратегията за ВОМР</a:t>
            </a:r>
            <a:endParaRPr lang="bg-BG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6C7868EA-0E45-685F-E0A9-EE7764EBC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Географски район и населението, обхванато от стратегията</a:t>
            </a:r>
          </a:p>
          <a:p>
            <a:r>
              <a:rPr lang="bg-BG" dirty="0"/>
              <a:t>Процесът на участие на общността в разработването на стратегията</a:t>
            </a:r>
          </a:p>
          <a:p>
            <a:r>
              <a:rPr lang="bg-BG" dirty="0"/>
              <a:t>Анализ на нуждите и потенциала за развитие на района</a:t>
            </a:r>
          </a:p>
          <a:p>
            <a:r>
              <a:rPr lang="bg-BG" dirty="0"/>
              <a:t>Целите на стратегията, включително измерими целеви стойности за резултатите, и съответните планирани действия</a:t>
            </a:r>
          </a:p>
          <a:p>
            <a:r>
              <a:rPr lang="bg-BG" dirty="0"/>
              <a:t>Уредбата на управление, мониторинг и оценка, която показва капацитета на местната инициативна група да изпълни стратегията</a:t>
            </a:r>
          </a:p>
          <a:p>
            <a:r>
              <a:rPr lang="bg-BG" dirty="0"/>
              <a:t>Финансов план, включително планираните средства от всеки фонд и всяка включена програма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64B3654F-2071-4092-6157-518C09337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Стратегията за ВОМР съдържа следните задължителни елементи:</a:t>
            </a:r>
          </a:p>
          <a:p>
            <a:endParaRPr lang="bg-BG" sz="2400" dirty="0"/>
          </a:p>
        </p:txBody>
      </p:sp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38CFB540-4098-3FF5-DAD8-EA2BE94FE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74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6B38C12-9156-F652-1E6F-7B29EDA68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Стратегическият план за развитие на земеделието и селските райони за периода 2023-2027 г.</a:t>
            </a:r>
            <a:b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bg-BG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D3AFA15-214A-5A38-075D-37251286D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/>
              <a:t>Разполагаем общ бюджет левовата равностойност на 284 662 644,01 евро.</a:t>
            </a:r>
          </a:p>
          <a:p>
            <a:r>
              <a:rPr lang="bg-BG" dirty="0"/>
              <a:t>Максималният размер на общия публичен принос във финансовия план на една Стратегия за ВОМР, финансирана от ЕЗФРСР чрез СПРЗСР 2023-2027 г. е в размер до левовата равностойност на 3 000 000,00 евро, включващ средства за изпълнение на дейности за сътрудничество и средства за управление, мониторинг и оценка на стратегията и нейното популяризиране.</a:t>
            </a:r>
          </a:p>
          <a:p>
            <a:r>
              <a:rPr lang="ru-RU" dirty="0"/>
              <a:t>Всяка Стратегия за ВОМР следва да води до устойчиво развитие на територията, чрез подкрепа за въвеждането на иновации (иновативни практики, методи, процеси и подходи) на територията на МИГ, стимулиране на местната икономика и местното производство, подкрепа за социални дейности, насочени към нуждаещи се групи, подкрепа за качествено образование, подобряване на условията на живот и на състоянието на околната среда.</a:t>
            </a:r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6657FC03-D4B3-1CBC-9816-E99BAF829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232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292C5B9-5E15-2B0F-27A9-687F08F5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Допустими интервенции/мерки с подкрепа от </a:t>
            </a:r>
            <a:br>
              <a:rPr lang="bg-BG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bg-BG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СПРЗСР за периода 2023-2027 г.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E036008-2520-2705-37AC-F3510C368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Допустими мерки, които са избрани с СПРЗСР 2023-2027 г., в изключение на интервенциите, по които се предвиждат плащания на площ</a:t>
            </a:r>
          </a:p>
          <a:p>
            <a:r>
              <a:rPr lang="bg-BG" dirty="0"/>
              <a:t>Мерки, които не са включени в СПРЗСР 2023-2027 г., но са допустими съгласно Регламент (ЕС) № 2021/2115 и Регламент (ЕС) 2021/1060, с изключение на интервенциите, по които се предвиждат плащания на площ.</a:t>
            </a:r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5267387C-323A-63DC-EFC3-DE03DBF3D3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33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лавие 14">
            <a:extLst>
              <a:ext uri="{FF2B5EF4-FFF2-40B4-BE49-F238E27FC236}">
                <a16:creationId xmlns:a16="http://schemas.microsoft.com/office/drawing/2014/main" id="{F1651D0C-8A8E-2EAA-95F2-C0B4B82F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Допустими интервенции/мерки с подкрепа от </a:t>
            </a:r>
            <a:b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СПРЗСР за периода 2023-2027 г.</a:t>
            </a:r>
            <a:endParaRPr lang="bg-BG" dirty="0"/>
          </a:p>
        </p:txBody>
      </p:sp>
      <p:graphicFrame>
        <p:nvGraphicFramePr>
          <p:cNvPr id="17" name="Контейнер за съдържание 16">
            <a:extLst>
              <a:ext uri="{FF2B5EF4-FFF2-40B4-BE49-F238E27FC236}">
                <a16:creationId xmlns:a16="http://schemas.microsoft.com/office/drawing/2014/main" id="{058A66DE-F592-BC2D-000E-F5994888C61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5397507"/>
              </p:ext>
            </p:extLst>
          </p:nvPr>
        </p:nvGraphicFramePr>
        <p:xfrm>
          <a:off x="2589213" y="2133600"/>
          <a:ext cx="4313237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9" name="Контейнер за съдържание 18">
            <a:extLst>
              <a:ext uri="{FF2B5EF4-FFF2-40B4-BE49-F238E27FC236}">
                <a16:creationId xmlns:a16="http://schemas.microsoft.com/office/drawing/2014/main" id="{19661F9E-8B1A-E762-8935-D8D3B2BCAD4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4676647"/>
              </p:ext>
            </p:extLst>
          </p:nvPr>
        </p:nvGraphicFramePr>
        <p:xfrm>
          <a:off x="7191375" y="2125663"/>
          <a:ext cx="4313238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522FB8A6-A4A2-C252-F69D-A45CC56C41F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29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лавие 14">
            <a:extLst>
              <a:ext uri="{FF2B5EF4-FFF2-40B4-BE49-F238E27FC236}">
                <a16:creationId xmlns:a16="http://schemas.microsoft.com/office/drawing/2014/main" id="{F1651D0C-8A8E-2EAA-95F2-C0B4B82F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Допустими интервенции/мерки с подкрепа от </a:t>
            </a:r>
            <a:b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СПРЗСР за периода 2023-2027 г.</a:t>
            </a:r>
            <a:endParaRPr lang="bg-BG" dirty="0"/>
          </a:p>
        </p:txBody>
      </p:sp>
      <p:graphicFrame>
        <p:nvGraphicFramePr>
          <p:cNvPr id="17" name="Контейнер за съдържание 16">
            <a:extLst>
              <a:ext uri="{FF2B5EF4-FFF2-40B4-BE49-F238E27FC236}">
                <a16:creationId xmlns:a16="http://schemas.microsoft.com/office/drawing/2014/main" id="{058A66DE-F592-BC2D-000E-F5994888C6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666475"/>
              </p:ext>
            </p:extLst>
          </p:nvPr>
        </p:nvGraphicFramePr>
        <p:xfrm>
          <a:off x="2589213" y="1905000"/>
          <a:ext cx="8915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02DB4F32-7A7D-703A-AF85-E8A8300948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11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0D040244-92F1-FF62-A361-84DA48A6C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9373" y="825911"/>
            <a:ext cx="3992732" cy="757084"/>
          </a:xfrm>
        </p:spPr>
        <p:txBody>
          <a:bodyPr/>
          <a:lstStyle/>
          <a:p>
            <a:r>
              <a:rPr lang="bg-BG" b="1" dirty="0">
                <a:solidFill>
                  <a:prstClr val="black">
                    <a:lumMod val="75000"/>
                    <a:lumOff val="25000"/>
                  </a:prstClr>
                </a:solidFill>
                <a:ea typeface="+mj-ea"/>
                <a:cs typeface="+mj-cs"/>
              </a:rPr>
              <a:t>Изисквания към мерките</a:t>
            </a:r>
            <a:endParaRPr lang="bg-BG" dirty="0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E766338B-6B81-4DAB-3383-73D3C0EB8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1799303"/>
            <a:ext cx="4342893" cy="4103723"/>
          </a:xfrm>
        </p:spPr>
        <p:txBody>
          <a:bodyPr>
            <a:normAutofit fontScale="85000" lnSpcReduction="10000"/>
          </a:bodyPr>
          <a:lstStyle/>
          <a:p>
            <a:r>
              <a:rPr lang="bg-BG" dirty="0"/>
              <a:t>Максимален период за изпълнение на дейностите по проектите – до 36 месеца;</a:t>
            </a:r>
          </a:p>
          <a:p>
            <a:r>
              <a:rPr lang="bg-BG" dirty="0"/>
              <a:t>Като част от СВОМР не е допустимо включването на разходи за инфраструктура за пътища, водопреносни и канализационни системи, освен ако не са част от по-голям проект или не са свързани с дейности, отговарящи на концепцията за интелигентни селища;</a:t>
            </a:r>
          </a:p>
          <a:p>
            <a:r>
              <a:rPr lang="bg-BG" dirty="0"/>
              <a:t>Не е допустима подкрепа за основни земеделски инвестиции – закупуването на машини, с изключение на такива предвидени за социално земеделие и такива свързани с колективни инвестиции.</a:t>
            </a:r>
          </a:p>
        </p:txBody>
      </p:sp>
      <p:sp>
        <p:nvSpPr>
          <p:cNvPr id="6" name="Текстов контейнер 5">
            <a:extLst>
              <a:ext uri="{FF2B5EF4-FFF2-40B4-BE49-F238E27FC236}">
                <a16:creationId xmlns:a16="http://schemas.microsoft.com/office/drawing/2014/main" id="{B35A8EAB-33D5-9F47-CF0B-60F754209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06629" y="825911"/>
            <a:ext cx="3999001" cy="757084"/>
          </a:xfrm>
        </p:spPr>
        <p:txBody>
          <a:bodyPr/>
          <a:lstStyle/>
          <a:p>
            <a:r>
              <a:rPr lang="bg-BG" b="1" dirty="0"/>
              <a:t>Финансови параметри на проектите</a:t>
            </a:r>
          </a:p>
        </p:txBody>
      </p:sp>
      <p:sp>
        <p:nvSpPr>
          <p:cNvPr id="7" name="Контейнер за съдържание 6">
            <a:extLst>
              <a:ext uri="{FF2B5EF4-FFF2-40B4-BE49-F238E27FC236}">
                <a16:creationId xmlns:a16="http://schemas.microsoft.com/office/drawing/2014/main" id="{EE00B40E-5434-3DCC-8A26-ADB61B026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1796075"/>
            <a:ext cx="4338674" cy="4103723"/>
          </a:xfrm>
        </p:spPr>
        <p:txBody>
          <a:bodyPr>
            <a:normAutofit fontScale="85000" lnSpcReduction="10000"/>
          </a:bodyPr>
          <a:lstStyle/>
          <a:p>
            <a:r>
              <a:rPr lang="bg-BG" dirty="0"/>
              <a:t>Максималният размер на общите допустими разходи за проект към СВОМР е в размер до левовата равностойност на 200 000,00 евро;</a:t>
            </a:r>
          </a:p>
          <a:p>
            <a:r>
              <a:rPr lang="bg-BG" dirty="0"/>
              <a:t>Максималният интензитет на помощта по проектите, финансирани от СВОМР е до 100 % от общата стойност на допустимите разходи в зависимост от посочения в конкретната мярка интензитет, типа на конкретния получател и дейността, за която се предоставя финансиране.</a:t>
            </a:r>
          </a:p>
        </p:txBody>
      </p:sp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02DB4F32-7A7D-703A-AF85-E8A830094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418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6B38C12-9156-F652-1E6F-7B29EDA68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Програма „Конкурентоспособност и иновации в предприятията“ за периода 2021-2027 г. </a:t>
            </a:r>
            <a:endParaRPr lang="bg-BG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2DF22BA8-EE3A-C859-BC0B-4E2398A166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000" b="1" dirty="0"/>
              <a:t>Финансови</a:t>
            </a:r>
            <a:r>
              <a:rPr lang="bg-BG" b="1" dirty="0"/>
              <a:t> параметри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D3AFA15-214A-5A38-075D-37251286DA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000" dirty="0"/>
              <a:t>Разполагаем общ бюджет левовата равностойност на 3 401 886,00 евро за Югозападен регион на планиране като „Регион в преход“;</a:t>
            </a:r>
          </a:p>
          <a:p>
            <a:r>
              <a:rPr lang="ru-RU" sz="2000" dirty="0"/>
              <a:t>Максимален процент на съфинансиране до 50 %.</a:t>
            </a:r>
            <a:endParaRPr lang="bg-BG" sz="2000" dirty="0"/>
          </a:p>
        </p:txBody>
      </p:sp>
      <p:sp>
        <p:nvSpPr>
          <p:cNvPr id="6" name="Текстов контейнер 5">
            <a:extLst>
              <a:ext uri="{FF2B5EF4-FFF2-40B4-BE49-F238E27FC236}">
                <a16:creationId xmlns:a16="http://schemas.microsoft.com/office/drawing/2014/main" id="{D90F7238-CA1E-B6C3-5302-ECB3AFE1A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sz="2000" b="1" dirty="0"/>
              <a:t>Допустими интервенции/мерки </a:t>
            </a:r>
          </a:p>
        </p:txBody>
      </p:sp>
      <p:sp>
        <p:nvSpPr>
          <p:cNvPr id="7" name="Контейнер за съдържание 6">
            <a:extLst>
              <a:ext uri="{FF2B5EF4-FFF2-40B4-BE49-F238E27FC236}">
                <a16:creationId xmlns:a16="http://schemas.microsoft.com/office/drawing/2014/main" id="{462FDBFE-53CF-3F32-CE5B-15804FC4855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Интервенции, свързани с подкрепа за внедряване на иновации в предприятията: въвеждане на продуктова иновация или иновация в бизнес процесите, вкл. маркетингова и организационна иновация съгласно тематични области „Информатика и ИКТ“, „Мехатроника“, „Индустрия за здравословен живот и биотехнологии“, „Нови технологии в креативните и рекреативните индустрии“ на ИСИС 2021-2027 г.;</a:t>
            </a:r>
          </a:p>
          <a:p>
            <a:r>
              <a:rPr lang="ru-RU" dirty="0"/>
              <a:t>Интервенции, свързани с подкрепа за внедряване на иновации в предприятията: въвеждане на продуктова иновация или иновация в бизнес процесите, вкл. маркетингова и организационна иновация съгласно тематична област „Чисти технологии, кръгова и нисковъглеродна икономика “ на ИСИС 2021-2027 г.</a:t>
            </a:r>
            <a:endParaRPr lang="bg-BG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6657FC03-D4B3-1CBC-9816-E99BAF829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9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B92F060-E05B-CEB9-1BDE-4BD2493D5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bg-BG" sz="3600" dirty="0"/>
            </a:br>
            <a:br>
              <a:rPr lang="bg-BG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Процес на разработване на Стратегия за Водено от общностите местно развитие за програмен период 2023-2027 г.</a:t>
            </a:r>
            <a:br>
              <a:rPr lang="ru-RU" sz="3600" b="1" dirty="0"/>
            </a:br>
            <a:br>
              <a:rPr lang="ru-RU" sz="3600" dirty="0"/>
            </a:br>
            <a:endParaRPr lang="bg-BG" sz="2800" b="1" dirty="0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D9F0B0B3-B80A-E349-E83E-9BB1814725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/>
              <a:t>Информационна среща 22.06.2023 г.</a:t>
            </a:r>
          </a:p>
          <a:p>
            <a:pPr algn="ctr"/>
            <a:r>
              <a:rPr lang="bg-BG" sz="2400" b="1" dirty="0"/>
              <a:t>гр. Радомир</a:t>
            </a:r>
          </a:p>
        </p:txBody>
      </p:sp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F487AF2E-365E-880C-DFBE-522F1CEC6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156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6B38C12-9156-F652-1E6F-7B29EDA68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Програма „Развитие на човешките ресурси“ за периода 2021-2027 г. </a:t>
            </a:r>
            <a:endParaRPr lang="bg-BG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2DF22BA8-EE3A-C859-BC0B-4E2398A166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000" b="1" dirty="0"/>
              <a:t>Финансови</a:t>
            </a:r>
            <a:r>
              <a:rPr lang="bg-BG" b="1" dirty="0"/>
              <a:t> параметри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D3AFA15-214A-5A38-075D-37251286DA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Разполагаем общ бюджет левовата равностойност на 5 800 000 евро за Югозападен регион на планиране като „Регион в преход“;</a:t>
            </a:r>
          </a:p>
          <a:p>
            <a:r>
              <a:rPr lang="ru-RU" sz="1400" dirty="0"/>
              <a:t>Максимален процент на съфинансиране до 100 %.</a:t>
            </a:r>
            <a:endParaRPr lang="bg-BG" sz="1400" dirty="0"/>
          </a:p>
        </p:txBody>
      </p:sp>
      <p:sp>
        <p:nvSpPr>
          <p:cNvPr id="6" name="Текстов контейнер 5">
            <a:extLst>
              <a:ext uri="{FF2B5EF4-FFF2-40B4-BE49-F238E27FC236}">
                <a16:creationId xmlns:a16="http://schemas.microsoft.com/office/drawing/2014/main" id="{D90F7238-CA1E-B6C3-5302-ECB3AFE1A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sz="2000" b="1" dirty="0"/>
              <a:t>Допустими интервенции/мерки </a:t>
            </a:r>
          </a:p>
        </p:txBody>
      </p:sp>
      <p:sp>
        <p:nvSpPr>
          <p:cNvPr id="7" name="Контейнер за съдържание 6">
            <a:extLst>
              <a:ext uri="{FF2B5EF4-FFF2-40B4-BE49-F238E27FC236}">
                <a16:creationId xmlns:a16="http://schemas.microsoft.com/office/drawing/2014/main" id="{462FDBFE-53CF-3F32-CE5B-15804FC4855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sz="1100" dirty="0"/>
              <a:t>Интервенции, свързани с достъп до заетост, активиране и мотивиране за включване на пазара на труда, обучения за придобиване на умения, придобиване на квалификация и др.– за безработни, неактивни, вкл. продължително безработни, над 29 г.; </a:t>
            </a:r>
          </a:p>
          <a:p>
            <a:r>
              <a:rPr lang="ru-RU" sz="1100" dirty="0"/>
              <a:t>Интервенции, свързани с активен живот на възрастните в пенсионна възраст и остаряване в добро здраве – по-дълго участие на пазара на труда, активно социално поведение и доброволчество, опазване на здравето и превенция на заболявания;</a:t>
            </a:r>
          </a:p>
          <a:p>
            <a:r>
              <a:rPr lang="ru-RU" sz="1100" dirty="0"/>
              <a:t>Интервенции, свързани със социално-икономическа интеграция на маргинализирани групи като ромите;</a:t>
            </a:r>
          </a:p>
          <a:p>
            <a:r>
              <a:rPr lang="ru-RU" sz="1100" dirty="0"/>
              <a:t>Интервенции, свързани с активиране, мотивиране, включване в заетост на безработни или неактивни младежи до 29 г. вкл., повишаване на уменията, компетенциите и професионалната квалификация, кариерно ориентиране, консултиране, стажове, обучения на работното място и др.</a:t>
            </a:r>
            <a:endParaRPr lang="bg-BG" sz="1100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6657FC03-D4B3-1CBC-9816-E99BAF829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687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6B38C12-9156-F652-1E6F-7B29EDA68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Програма „Образование“ за периода 2021-2027 г. </a:t>
            </a:r>
            <a:endParaRPr lang="bg-BG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2DF22BA8-EE3A-C859-BC0B-4E2398A166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000" b="1" dirty="0"/>
              <a:t>Финансови</a:t>
            </a:r>
            <a:r>
              <a:rPr lang="bg-BG" b="1" dirty="0"/>
              <a:t> параметри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D3AFA15-214A-5A38-075D-37251286DA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Разполагаем общ бюджет левовата равностойност на 4 183 129,00 евро за Югозападен регион на планиране като „Регион в преход“;</a:t>
            </a:r>
          </a:p>
          <a:p>
            <a:r>
              <a:rPr lang="ru-RU" sz="1400" dirty="0"/>
              <a:t>Максимален процент на съфинансиране до 100 %.</a:t>
            </a:r>
            <a:endParaRPr lang="bg-BG" sz="1400" dirty="0"/>
          </a:p>
        </p:txBody>
      </p:sp>
      <p:sp>
        <p:nvSpPr>
          <p:cNvPr id="6" name="Текстов контейнер 5">
            <a:extLst>
              <a:ext uri="{FF2B5EF4-FFF2-40B4-BE49-F238E27FC236}">
                <a16:creationId xmlns:a16="http://schemas.microsoft.com/office/drawing/2014/main" id="{D90F7238-CA1E-B6C3-5302-ECB3AFE1A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sz="2000" b="1" dirty="0"/>
              <a:t>Допустими интервенции/мерки </a:t>
            </a:r>
          </a:p>
        </p:txBody>
      </p:sp>
      <p:sp>
        <p:nvSpPr>
          <p:cNvPr id="7" name="Контейнер за съдържание 6">
            <a:extLst>
              <a:ext uri="{FF2B5EF4-FFF2-40B4-BE49-F238E27FC236}">
                <a16:creationId xmlns:a16="http://schemas.microsoft.com/office/drawing/2014/main" id="{462FDBFE-53CF-3F32-CE5B-15804FC4855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sz="900" dirty="0"/>
              <a:t>Интервенции, свързани с повишаване на уменията на децата и учениците за обучение и общуване в мултикултурна среда;</a:t>
            </a:r>
          </a:p>
          <a:p>
            <a:r>
              <a:rPr lang="ru-RU" sz="900" dirty="0"/>
              <a:t>Интервенции, свързани с повишаване на капацитета и квалификацията на педагогическите специалисти и непедагогическия персонал, вкл. образователните медиатори за работа в мултикултурна образователна среда;</a:t>
            </a:r>
          </a:p>
          <a:p>
            <a:r>
              <a:rPr lang="ru-RU" sz="900" dirty="0"/>
              <a:t>Интервенции, свързани с насърчаване създаването на училищни общности;</a:t>
            </a:r>
          </a:p>
          <a:p>
            <a:r>
              <a:rPr lang="ru-RU" sz="900" dirty="0"/>
              <a:t>Интервенции, свързани с подкрепа за интензивна работа с родители;</a:t>
            </a:r>
          </a:p>
          <a:p>
            <a:r>
              <a:rPr lang="ru-RU" sz="900" dirty="0"/>
              <a:t>Интервенции, свързани с подкрепа за осигуряване на достъп до качествено образование и за преодоляване на нефинансови бариери в малките населени места и в труднодостъпните райони;</a:t>
            </a:r>
          </a:p>
          <a:p>
            <a:r>
              <a:rPr lang="ru-RU" sz="900" dirty="0"/>
              <a:t>Интервенции, свързани с подкрепа за приобщаваща образователна среда;</a:t>
            </a:r>
          </a:p>
          <a:p>
            <a:r>
              <a:rPr lang="ru-RU" sz="900" dirty="0"/>
              <a:t>Интервенции, свързани с подкрепа за ангажиране на местните общности с образователната институция.</a:t>
            </a:r>
            <a:endParaRPr lang="bg-BG" sz="900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6657FC03-D4B3-1CBC-9816-E99BAF829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10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6B38C12-9156-F652-1E6F-7B29EDA68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Програма „Околна среда“ за периода 2021-2027 г. </a:t>
            </a:r>
            <a:endParaRPr lang="bg-BG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2DF22BA8-EE3A-C859-BC0B-4E2398A166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000" b="1" dirty="0"/>
              <a:t>Финансови</a:t>
            </a:r>
            <a:r>
              <a:rPr lang="bg-BG" b="1" dirty="0"/>
              <a:t> параметри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D3AFA15-214A-5A38-075D-37251286DA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Разполагаем общ бюджет по приоритет „Биоразнообразие“ 1 220 700,00 лв. за Югозападен регион на планиране като „Регион в преход“;</a:t>
            </a:r>
          </a:p>
          <a:p>
            <a:r>
              <a:rPr lang="ru-RU" sz="1400" dirty="0"/>
              <a:t>Разполагаем общ бюджет по приоритет „Отпадъци“ 1 089 676,71 лв. за Югозападен регион на планиране като „Регион в преход“;</a:t>
            </a:r>
          </a:p>
          <a:p>
            <a:r>
              <a:rPr lang="ru-RU" sz="1400" dirty="0"/>
              <a:t>Максимален процент на съфинансиране до 100 %.</a:t>
            </a:r>
            <a:endParaRPr lang="bg-BG" sz="1400" dirty="0"/>
          </a:p>
        </p:txBody>
      </p:sp>
      <p:sp>
        <p:nvSpPr>
          <p:cNvPr id="6" name="Текстов контейнер 5">
            <a:extLst>
              <a:ext uri="{FF2B5EF4-FFF2-40B4-BE49-F238E27FC236}">
                <a16:creationId xmlns:a16="http://schemas.microsoft.com/office/drawing/2014/main" id="{D90F7238-CA1E-B6C3-5302-ECB3AFE1A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sz="2000" b="1" dirty="0"/>
              <a:t>Допустими интервенции/мерки </a:t>
            </a:r>
          </a:p>
        </p:txBody>
      </p:sp>
      <p:sp>
        <p:nvSpPr>
          <p:cNvPr id="7" name="Контейнер за съдържание 6">
            <a:extLst>
              <a:ext uri="{FF2B5EF4-FFF2-40B4-BE49-F238E27FC236}">
                <a16:creationId xmlns:a16="http://schemas.microsoft.com/office/drawing/2014/main" id="{462FDBFE-53CF-3F32-CE5B-15804FC4855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Интервенции, свързани с повишаване на осведомеността относно практиките и поведението във връзка с устойчивото потребление, кръговата икономика, мониторинга на отпадъците както и информационни и разяснителни кампании за заинтересованите страни и населението;</a:t>
            </a:r>
          </a:p>
          <a:p>
            <a:r>
              <a:rPr lang="ru-RU" sz="1400" dirty="0"/>
              <a:t>Интервенции, свързани с работа със заинтересованите страни в подкрепа на опазване на биологичното разнообразие, вкл. противодействието срещу бракониерството, трафика и незаконната търговия с екземпляри от дивата флора и фауна.</a:t>
            </a:r>
            <a:endParaRPr lang="bg-BG" sz="1400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6657FC03-D4B3-1CBC-9816-E99BAF829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99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лавие 6">
            <a:extLst>
              <a:ext uri="{FF2B5EF4-FFF2-40B4-BE49-F238E27FC236}">
                <a16:creationId xmlns:a16="http://schemas.microsoft.com/office/drawing/2014/main" id="{0962FDD6-0565-3D72-D9FC-80F41313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Предстоящи събития</a:t>
            </a:r>
          </a:p>
        </p:txBody>
      </p:sp>
      <p:sp>
        <p:nvSpPr>
          <p:cNvPr id="8" name="Контейнер за съдържание 7">
            <a:extLst>
              <a:ext uri="{FF2B5EF4-FFF2-40B4-BE49-F238E27FC236}">
                <a16:creationId xmlns:a16="http://schemas.microsoft.com/office/drawing/2014/main" id="{EBF8F1D6-D7A2-551C-AC0C-C0E3CFAD3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Провеждане на информационни срещи и семинари, във връзка с популяризиране на </a:t>
            </a:r>
            <a:r>
              <a:rPr lang="ru-RU" dirty="0"/>
              <a:t>процеса на разработване на СВОМР;</a:t>
            </a:r>
          </a:p>
          <a:p>
            <a:r>
              <a:rPr lang="ru-RU" dirty="0"/>
              <a:t>Проучване и анализи на територията: „Проучване на групите заинтересовани страни, потенциала и потребностите на територията на Общините Радомир и Земен за включване в бъдещата СВОМР на операции, финансирани по подхода ВОМР. Териториална и урбанистична структура на Общините Радомир и Земен“;</a:t>
            </a:r>
          </a:p>
          <a:p>
            <a:r>
              <a:rPr lang="ru-RU" dirty="0"/>
              <a:t>Проучването се извършва чрез попълване на специално изготвена Анкета, която е достъпна на следният линк:</a:t>
            </a:r>
          </a:p>
          <a:p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https://docs.google.com/forms/d/e/1FAIpQLScOw9RHeuY-dGP22ga77BNmYaOFgQGRy1QmXk2oVj5SFS8vOQ/viewform</a:t>
            </a:r>
            <a:r>
              <a:rPr lang="bg-BG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9" name="Картина 8">
            <a:extLst>
              <a:ext uri="{FF2B5EF4-FFF2-40B4-BE49-F238E27FC236}">
                <a16:creationId xmlns:a16="http://schemas.microsoft.com/office/drawing/2014/main" id="{448FE7CC-16C4-18AE-941F-FDABDBEF9F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84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лавие 6">
            <a:extLst>
              <a:ext uri="{FF2B5EF4-FFF2-40B4-BE49-F238E27FC236}">
                <a16:creationId xmlns:a16="http://schemas.microsoft.com/office/drawing/2014/main" id="{0962FDD6-0565-3D72-D9FC-80F41313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Предстоящи събития</a:t>
            </a:r>
          </a:p>
        </p:txBody>
      </p:sp>
      <p:sp>
        <p:nvSpPr>
          <p:cNvPr id="8" name="Контейнер за съдържание 7">
            <a:extLst>
              <a:ext uri="{FF2B5EF4-FFF2-40B4-BE49-F238E27FC236}">
                <a16:creationId xmlns:a16="http://schemas.microsoft.com/office/drawing/2014/main" id="{EBF8F1D6-D7A2-551C-AC0C-C0E3CFAD3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Обучение на местни лидери и заинтересовани страни;</a:t>
            </a:r>
          </a:p>
          <a:p>
            <a:r>
              <a:rPr lang="ru-RU" dirty="0"/>
              <a:t>Провеждане на работни/информационни срещи и семинари, във връзка с консултиране на местната общност при подготовка на СВОМР;</a:t>
            </a:r>
          </a:p>
          <a:p>
            <a:r>
              <a:rPr lang="ru-RU" dirty="0"/>
              <a:t>Провеждане на обществено обсъждане на предложения проект на СВОМР;</a:t>
            </a:r>
          </a:p>
          <a:p>
            <a:r>
              <a:rPr lang="ru-RU" dirty="0"/>
              <a:t>Провеждане на ОС за приемане на предложения проект на СВОМР;</a:t>
            </a:r>
          </a:p>
          <a:p>
            <a:r>
              <a:rPr lang="ru-RU" dirty="0"/>
              <a:t>Индикативен прием за одобрение на СВОМР – юли – септември 2023 г.</a:t>
            </a:r>
          </a:p>
          <a:p>
            <a:endParaRPr lang="ru-RU" dirty="0"/>
          </a:p>
        </p:txBody>
      </p:sp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74219A80-F86A-EBA6-066C-BC7CCA190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50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C2558F2-2A76-908D-3665-C33F43C3F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/>
              <a:t>БЛАГОДАРИМ ЗА ВНИМАНИЕТО!</a:t>
            </a:r>
          </a:p>
          <a:p>
            <a:endParaRPr lang="ru-RU" dirty="0"/>
          </a:p>
          <a:p>
            <a:r>
              <a:rPr lang="ru-RU" dirty="0"/>
              <a:t>За контакти:</a:t>
            </a:r>
          </a:p>
          <a:p>
            <a:r>
              <a:rPr lang="ru-RU" dirty="0"/>
              <a:t>Адрес: 2400, гр. Радомир, ул. „Евлоги Георгиев“ № 3, </a:t>
            </a:r>
          </a:p>
          <a:p>
            <a:r>
              <a:rPr lang="ru-RU" dirty="0"/>
              <a:t>Електронна поща: </a:t>
            </a:r>
            <a:r>
              <a:rPr lang="ru-RU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mig.radomir@gmail.com</a:t>
            </a:r>
            <a:r>
              <a:rPr lang="ru-RU" dirty="0">
                <a:solidFill>
                  <a:srgbClr val="0070C0"/>
                </a:solidFill>
              </a:rPr>
              <a:t>  </a:t>
            </a:r>
          </a:p>
          <a:p>
            <a:r>
              <a:rPr lang="ru-RU" dirty="0"/>
              <a:t>Интернет страница на МИГ: </a:t>
            </a:r>
            <a:r>
              <a:rPr lang="ru-RU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http://www.migradomir.org/</a:t>
            </a:r>
            <a:r>
              <a:rPr lang="ru-RU" dirty="0">
                <a:solidFill>
                  <a:srgbClr val="0070C0"/>
                </a:solidFill>
              </a:rPr>
              <a:t>    </a:t>
            </a:r>
          </a:p>
          <a:p>
            <a:r>
              <a:rPr lang="ru-RU" dirty="0"/>
              <a:t>Телефон: 0890/ 42 10 20</a:t>
            </a:r>
          </a:p>
          <a:p>
            <a:endParaRPr lang="bg-BG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CF0ADE94-DF41-E3F2-A371-5BEE908606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899798"/>
            <a:ext cx="1694039" cy="842747"/>
          </a:xfrm>
          <a:prstGeom prst="rect">
            <a:avLst/>
          </a:prstGeom>
        </p:spPr>
      </p:pic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0ADEBB34-748A-3F20-C279-96E535402A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6692" y="904991"/>
            <a:ext cx="7480440" cy="627942"/>
          </a:xfrm>
          <a:prstGeom prst="rect">
            <a:avLst/>
          </a:prstGeom>
        </p:spPr>
      </p:pic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F63F648F-3843-D2A6-4170-72BA7A7114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1030" y="211466"/>
            <a:ext cx="5731764" cy="78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9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1CF80D8-0199-1A22-2EAF-90D10C4B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 „Подготвителни дейности за разработване на Стратегия за Водено от общностите местно развитие на Местна инициативна група – Радомир-Земен“</a:t>
            </a:r>
            <a:br>
              <a:rPr lang="ru-RU" sz="2700" dirty="0"/>
            </a:b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C5B8534-E86E-4F08-E8A9-9A68F27C4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На 21 март 2023 г. Сдружение с нестопанска цел „Местна инициативна група Радомир-Земен“ подписа договор за предоставяне на безвъзмездна финансова помощ № РД 50-66/21.03.2023 г. по подмярка 19.1 „Помощ за подготвителни дейности“ на мярка 19 „Водено от общностите местно развитие“ от Програмата за развитие на селските райони за периода 2014 – 2020 г.</a:t>
            </a:r>
          </a:p>
          <a:p>
            <a:pPr algn="just"/>
            <a:r>
              <a:rPr lang="ru-RU" dirty="0"/>
              <a:t>МИГ-Радомир-Земен прилага подхода ВОМР през програмен период 2014-2020 г., като разработването и бъдещото прилагане на Стратегия за ВОМР през програмен период 2023-2027 г. ще доведе до устойчивост и висока добавена стойност на подхода за развитието на местната общност.</a:t>
            </a:r>
            <a:endParaRPr lang="bg-BG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C1BA616B-519E-87CF-3F12-6F4FB736F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5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5E74F3C-3CC6-3FC1-6030-82DF4E34C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80533"/>
            <a:ext cx="8915400" cy="503068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При разработването на Стратегия за ВОМР на МИГ-Радомир-Земен за периода 2023-2027 г. ще бъде приложен принципът „отдолу-нагоре“, включвайки представители на всички заинтересовани от местното развитие страни от публичния, нестопанския и стопанския сектор, които да определят потребностите и потенциала за развитие на територията, да участват във вземането на решения за Стратегия за ВОМР и избора на приоритети, които да залегнат в нея.</a:t>
            </a:r>
          </a:p>
          <a:p>
            <a:pPr algn="just"/>
            <a:r>
              <a:rPr lang="ru-RU" dirty="0"/>
              <a:t>Подготвителните дейности по разработване на Стратегия за ВОМР на МИГ-Радомир-Земен за периода 2023-2027 г. представляват активен и двустранен процес на информиране, анализиране, консултиране и включване на местната общност в различни етапи и дейности.</a:t>
            </a:r>
            <a:endParaRPr lang="bg-BG" dirty="0"/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5B96F89E-51E6-B155-1862-390D192D66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3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4712FA9-707E-BF12-EE10-D05BDB0F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Основна цел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556A8A9-BB47-165A-1962-1158F59D4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Разработване на Стратегия за ВОМР за програмен период 2023-2027 г. на СНЦ „МИГ-Радомир-Земен“, чрез информиране на местната общност за възможността за финансиране на Стратегията и осъществяване на широка обществена дискусия, чрез прилагане на принципа „отдолу-нагоре“, включвайки местното население в разработването и бъдещото прилагане на Стратегията за ВОМР и изграждане на местен капацитет, чрез обучение на местните лидери и заинтересовани страни.</a:t>
            </a:r>
            <a:endParaRPr lang="bg-BG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EA9827AD-F115-1732-D956-21EFB34DA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232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FA270FB-4BF8-DA58-4DC8-1C0AF7DD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Дейности по проекта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5618D00E-3470-E60C-48BF-B5401AA9A1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dirty="0"/>
              <a:t>Дейност 1: 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02CDDA5-27D5-D4BB-8C8A-E191569CC3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Популяризиране на процеса на разработване на Стратегия за ВОМР. Дейността включва подготовка и провеждане на информационна кампания свързана с популяризиране на процеса на разработване на Стратегия за ВОМР, чрез подготовката и провеждането на информационни срещи и семинари, както ѝ публикации в местната преса.</a:t>
            </a:r>
          </a:p>
        </p:txBody>
      </p:sp>
      <p:sp>
        <p:nvSpPr>
          <p:cNvPr id="6" name="Текстов контейнер 5">
            <a:extLst>
              <a:ext uri="{FF2B5EF4-FFF2-40B4-BE49-F238E27FC236}">
                <a16:creationId xmlns:a16="http://schemas.microsoft.com/office/drawing/2014/main" id="{8D72AF3A-BE9E-9656-2414-9E0C68C8D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b="1" dirty="0"/>
              <a:t>Дейност 2: </a:t>
            </a:r>
          </a:p>
        </p:txBody>
      </p:sp>
      <p:sp>
        <p:nvSpPr>
          <p:cNvPr id="7" name="Контейнер за съдържание 6">
            <a:extLst>
              <a:ext uri="{FF2B5EF4-FFF2-40B4-BE49-F238E27FC236}">
                <a16:creationId xmlns:a16="http://schemas.microsoft.com/office/drawing/2014/main" id="{F14B4C78-4257-3D63-5BD5-96E8EDFEED5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Обучение на местни лидери и заинтересовани страни. Целта на предвидените обучения на местни лидери и заинтересовани страни е запознаване със стъпките и принципите за разработване на Стратегията за ВОМР, създаване и укрепване на местен капацитет и придобиване на умения при прилагането на подхода ВОМР и готовност за изпълнение на Стратегията в съответствие с приложимите нормативни документи и изисквания за периода 2023-2027 г.</a:t>
            </a:r>
          </a:p>
          <a:p>
            <a:endParaRPr lang="bg-BG" dirty="0"/>
          </a:p>
        </p:txBody>
      </p:sp>
      <p:pic>
        <p:nvPicPr>
          <p:cNvPr id="8" name="Картина 7">
            <a:extLst>
              <a:ext uri="{FF2B5EF4-FFF2-40B4-BE49-F238E27FC236}">
                <a16:creationId xmlns:a16="http://schemas.microsoft.com/office/drawing/2014/main" id="{549F44E0-C549-E98E-B7B4-2E8F991E0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987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FA270FB-4BF8-DA58-4DC8-1C0AF7DD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Дейности по проекта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5618D00E-3470-E60C-48BF-B5401AA9A1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dirty="0"/>
              <a:t>Дейност 3: 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02CDDA5-27D5-D4BB-8C8A-E191569CC3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Проучване и анализи на територията. Целта на предвидените проучване и анализи на територията е събиране и анализиране на първична и вторична информация, оценка на състоянието на ресурсите и на проектната ориентираност на заинтересованите страни, както и оценка на проблемите на територията и на нейния основен потенциал.</a:t>
            </a:r>
          </a:p>
        </p:txBody>
      </p:sp>
      <p:sp>
        <p:nvSpPr>
          <p:cNvPr id="6" name="Текстов контейнер 5">
            <a:extLst>
              <a:ext uri="{FF2B5EF4-FFF2-40B4-BE49-F238E27FC236}">
                <a16:creationId xmlns:a16="http://schemas.microsoft.com/office/drawing/2014/main" id="{8D72AF3A-BE9E-9656-2414-9E0C68C8D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b="1" dirty="0"/>
              <a:t>Дейност 4: </a:t>
            </a:r>
          </a:p>
        </p:txBody>
      </p:sp>
      <p:sp>
        <p:nvSpPr>
          <p:cNvPr id="7" name="Контейнер за съдържание 6">
            <a:extLst>
              <a:ext uri="{FF2B5EF4-FFF2-40B4-BE49-F238E27FC236}">
                <a16:creationId xmlns:a16="http://schemas.microsoft.com/office/drawing/2014/main" id="{F14B4C78-4257-3D63-5BD5-96E8EDFEED5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Подготовка на Стратегия за ВОМР, включително консултиране на местната общност във връзка с подготовката на Стратегията, чрез подготовка и провеждане на работни/информационни срещи и семинари, извършване на експертна работа и провеждане на обществено обсъждане на разработваната Стратегия за ВОМР.</a:t>
            </a:r>
          </a:p>
          <a:p>
            <a:endParaRPr lang="bg-BG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D637B8D0-40FE-3BA9-5E9C-DC7F8034B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34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>
            <a:extLst>
              <a:ext uri="{FF2B5EF4-FFF2-40B4-BE49-F238E27FC236}">
                <a16:creationId xmlns:a16="http://schemas.microsoft.com/office/drawing/2014/main" id="{68A6E6CE-C43F-E5C9-B682-4CD7AA819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Проект „Подготвителни дейности за разработване на Стратегия за Водено от общностите местно развитие на Местна инициативна група – Радомир-Земен“</a:t>
            </a:r>
            <a:endParaRPr lang="bg-B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Текстов контейнер 5">
            <a:extLst>
              <a:ext uri="{FF2B5EF4-FFF2-40B4-BE49-F238E27FC236}">
                <a16:creationId xmlns:a16="http://schemas.microsoft.com/office/drawing/2014/main" id="{77770F5C-71CC-0A70-C829-1F742664EF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dirty="0"/>
              <a:t>Очаквани резултати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4BC5BC9-72C6-D18D-8812-FB29326760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В резултат на изпълнението на предвидените по проекта дейности се очаква да бъде разработена Стратегия за ВОМР на МИГ-Радомир-Земен за периода 2023-2027 г.</a:t>
            </a:r>
            <a:endParaRPr lang="bg-BG" dirty="0"/>
          </a:p>
          <a:p>
            <a:pPr algn="just"/>
            <a:endParaRPr lang="bg-BG" dirty="0"/>
          </a:p>
        </p:txBody>
      </p:sp>
      <p:sp>
        <p:nvSpPr>
          <p:cNvPr id="7" name="Текстов контейнер 6">
            <a:extLst>
              <a:ext uri="{FF2B5EF4-FFF2-40B4-BE49-F238E27FC236}">
                <a16:creationId xmlns:a16="http://schemas.microsoft.com/office/drawing/2014/main" id="{8D2B0422-D7AD-A11C-D2D5-89CC1231D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b="1" dirty="0"/>
              <a:t>Срок за изпълнение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7E8B2A4C-8ECC-0FAF-1CD7-1F812534EAF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Срокът за изпълнение на проекта е до 6 месеца.</a:t>
            </a:r>
          </a:p>
          <a:p>
            <a:endParaRPr lang="bg-BG" dirty="0"/>
          </a:p>
        </p:txBody>
      </p:sp>
      <p:pic>
        <p:nvPicPr>
          <p:cNvPr id="9" name="Картина 8">
            <a:extLst>
              <a:ext uri="{FF2B5EF4-FFF2-40B4-BE49-F238E27FC236}">
                <a16:creationId xmlns:a16="http://schemas.microsoft.com/office/drawing/2014/main" id="{C14B7FF7-BAE9-71C4-902E-500BCBC0A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0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лавие 6">
            <a:extLst>
              <a:ext uri="{FF2B5EF4-FFF2-40B4-BE49-F238E27FC236}">
                <a16:creationId xmlns:a16="http://schemas.microsoft.com/office/drawing/2014/main" id="{7DC7D7D8-0ED1-C5FA-ECBE-D0AFFFB8C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Визия на процеса на разработване на Стратегия за ВОМР</a:t>
            </a:r>
          </a:p>
        </p:txBody>
      </p:sp>
      <p:sp>
        <p:nvSpPr>
          <p:cNvPr id="8" name="Контейнер за съдържание 7">
            <a:extLst>
              <a:ext uri="{FF2B5EF4-FFF2-40B4-BE49-F238E27FC236}">
                <a16:creationId xmlns:a16="http://schemas.microsoft.com/office/drawing/2014/main" id="{A829AD27-CC0C-34E3-833F-DE9ED9BBA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С разработената Стратегия за ВОМР, МИГ Радомир-Земен ще кандидатства за предоставяне на безвъзмездна финансова помощ от програмите, осигуряващи финансиране по подхода ВОМР по интервенция </a:t>
            </a:r>
            <a:r>
              <a:rPr lang="en-US" dirty="0"/>
              <a:t>II.</a:t>
            </a:r>
            <a:r>
              <a:rPr lang="bg-BG" dirty="0"/>
              <a:t>Ж.5 „Изпълнение на операции, включително дейности за сътрудничество и тяхната подготовка, избрани в рамките на стратегията за местно развитие“ от Стратегическия план за развитие на земеделието и селските райони 2023-2027 г.</a:t>
            </a:r>
          </a:p>
          <a:p>
            <a:r>
              <a:rPr lang="bg-BG" dirty="0"/>
              <a:t>Подкрепата ще се извършва чрез прилагане на интегрирани и многосекторни стратегии за местно развитие, основани на характеристиките на конкретната територия и разработени въз основа на местните потребности и потенциал.</a:t>
            </a:r>
          </a:p>
        </p:txBody>
      </p:sp>
      <p:pic>
        <p:nvPicPr>
          <p:cNvPr id="11" name="Картина 10">
            <a:extLst>
              <a:ext uri="{FF2B5EF4-FFF2-40B4-BE49-F238E27FC236}">
                <a16:creationId xmlns:a16="http://schemas.microsoft.com/office/drawing/2014/main" id="{6AA9B6E9-724B-A83D-F011-819C47CE0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790" y="5911221"/>
            <a:ext cx="1694039" cy="84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39689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Оранжево-червен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1518</TotalTime>
  <Words>2549</Words>
  <Application>Microsoft Office PowerPoint</Application>
  <PresentationFormat>Широк екран</PresentationFormat>
  <Paragraphs>134</Paragraphs>
  <Slides>25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Загатване</vt:lpstr>
      <vt:lpstr>С</vt:lpstr>
      <vt:lpstr>  Процес на разработване на Стратегия за Водено от общностите местно развитие за програмен период 2023-2027 г.  </vt:lpstr>
      <vt:lpstr>Проект „Подготвителни дейности за разработване на Стратегия за Водено от общностите местно развитие на Местна инициативна група – Радомир-Земен“  </vt:lpstr>
      <vt:lpstr>Презентация на PowerPoint</vt:lpstr>
      <vt:lpstr>Основна цел</vt:lpstr>
      <vt:lpstr>Дейности по проекта</vt:lpstr>
      <vt:lpstr>Дейности по проекта</vt:lpstr>
      <vt:lpstr>Проект „Подготвителни дейности за разработване на Стратегия за Водено от общностите местно развитие на Местна инициативна група – Радомир-Земен“</vt:lpstr>
      <vt:lpstr>Визия на процеса на разработване на Стратегия за ВОМР</vt:lpstr>
      <vt:lpstr>Цели на подхода ВОМР</vt:lpstr>
      <vt:lpstr>Презентация на PowerPoint</vt:lpstr>
      <vt:lpstr>Финансиращи програми</vt:lpstr>
      <vt:lpstr>Изисквания към Стратегията за ВОМР</vt:lpstr>
      <vt:lpstr>Стратегическият план за развитие на земеделието и селските райони за периода 2023-2027 г. </vt:lpstr>
      <vt:lpstr>Допустими интервенции/мерки с подкрепа от  СПРЗСР за периода 2023-2027 г.</vt:lpstr>
      <vt:lpstr>Допустими интервенции/мерки с подкрепа от  СПРЗСР за периода 2023-2027 г.</vt:lpstr>
      <vt:lpstr>Допустими интервенции/мерки с подкрепа от  СПРЗСР за периода 2023-2027 г.</vt:lpstr>
      <vt:lpstr>Презентация на PowerPoint</vt:lpstr>
      <vt:lpstr>Програма „Конкурентоспособност и иновации в предприятията“ за периода 2021-2027 г. </vt:lpstr>
      <vt:lpstr>Програма „Развитие на човешките ресурси“ за периода 2021-2027 г. </vt:lpstr>
      <vt:lpstr>Програма „Образование“ за периода 2021-2027 г. </vt:lpstr>
      <vt:lpstr>Програма „Околна среда“ за периода 2021-2027 г. </vt:lpstr>
      <vt:lpstr>Предстоящи събития</vt:lpstr>
      <vt:lpstr>Предстоящи събития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</dc:title>
  <dc:creator>Computer-1</dc:creator>
  <cp:lastModifiedBy>Computer-1</cp:lastModifiedBy>
  <cp:revision>95</cp:revision>
  <cp:lastPrinted>2023-06-02T05:55:09Z</cp:lastPrinted>
  <dcterms:created xsi:type="dcterms:W3CDTF">2022-10-28T13:42:02Z</dcterms:created>
  <dcterms:modified xsi:type="dcterms:W3CDTF">2023-06-18T20:25:30Z</dcterms:modified>
</cp:coreProperties>
</file>